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5"/>
  </p:notesMasterIdLst>
  <p:sldIdLst>
    <p:sldId id="330" r:id="rId5"/>
    <p:sldId id="345" r:id="rId6"/>
    <p:sldId id="347" r:id="rId7"/>
    <p:sldId id="355" r:id="rId8"/>
    <p:sldId id="363" r:id="rId9"/>
    <p:sldId id="364" r:id="rId10"/>
    <p:sldId id="357" r:id="rId11"/>
    <p:sldId id="356" r:id="rId12"/>
    <p:sldId id="359" r:id="rId13"/>
    <p:sldId id="29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C3257-B057-48D8-8FE3-DE0F3697F800}" v="5" dt="2025-09-03T20:18:16.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134" autoAdjust="0"/>
  </p:normalViewPr>
  <p:slideViewPr>
    <p:cSldViewPr snapToGrid="0">
      <p:cViewPr varScale="1">
        <p:scale>
          <a:sx n="75" d="100"/>
          <a:sy n="75" d="100"/>
        </p:scale>
        <p:origin x="1836" y="66"/>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a Anna Skinner - HI" userId="db7782b0-5973-428e-a833-7f2225f75165" providerId="ADAL" clId="{A736444F-8500-4D16-AAED-F4713F76FDBC}"/>
    <pc:docChg chg="modSld">
      <pc:chgData name="Ragna Anna Skinner - HI" userId="db7782b0-5973-428e-a833-7f2225f75165" providerId="ADAL" clId="{A736444F-8500-4D16-AAED-F4713F76FDBC}" dt="2025-09-04T10:07:38.624" v="10" actId="20577"/>
      <pc:docMkLst>
        <pc:docMk/>
      </pc:docMkLst>
      <pc:sldChg chg="modSp mod">
        <pc:chgData name="Ragna Anna Skinner - HI" userId="db7782b0-5973-428e-a833-7f2225f75165" providerId="ADAL" clId="{A736444F-8500-4D16-AAED-F4713F76FDBC}" dt="2025-09-04T10:07:38.624" v="10" actId="20577"/>
        <pc:sldMkLst>
          <pc:docMk/>
          <pc:sldMk cId="3881510030" sldId="347"/>
        </pc:sldMkLst>
        <pc:spChg chg="mod">
          <ac:chgData name="Ragna Anna Skinner - HI" userId="db7782b0-5973-428e-a833-7f2225f75165" providerId="ADAL" clId="{A736444F-8500-4D16-AAED-F4713F76FDBC}" dt="2025-09-04T10:07:38.624" v="10" actId="20577"/>
          <ac:spMkLst>
            <pc:docMk/>
            <pc:sldMk cId="3881510030" sldId="347"/>
            <ac:spMk id="4" creationId="{89F4FCED-CBF3-2597-9ABE-B85139692A53}"/>
          </ac:spMkLst>
        </pc:spChg>
      </pc:sldChg>
    </pc:docChg>
  </pc:docChgLst>
  <pc:docChgLst>
    <pc:chgData name="Ragna Anna Skinner - HI" userId="db7782b0-5973-428e-a833-7f2225f75165" providerId="ADAL" clId="{4BCC3257-B057-48D8-8FE3-DE0F3697F800}"/>
    <pc:docChg chg="custSel modSld">
      <pc:chgData name="Ragna Anna Skinner - HI" userId="db7782b0-5973-428e-a833-7f2225f75165" providerId="ADAL" clId="{4BCC3257-B057-48D8-8FE3-DE0F3697F800}" dt="2025-09-03T19:34:12.727" v="222" actId="20577"/>
      <pc:docMkLst>
        <pc:docMk/>
      </pc:docMkLst>
      <pc:sldChg chg="modSp mod">
        <pc:chgData name="Ragna Anna Skinner - HI" userId="db7782b0-5973-428e-a833-7f2225f75165" providerId="ADAL" clId="{4BCC3257-B057-48D8-8FE3-DE0F3697F800}" dt="2025-09-03T19:30:02.924" v="41" actId="20577"/>
        <pc:sldMkLst>
          <pc:docMk/>
          <pc:sldMk cId="876955009" sldId="330"/>
        </pc:sldMkLst>
        <pc:spChg chg="mod">
          <ac:chgData name="Ragna Anna Skinner - HI" userId="db7782b0-5973-428e-a833-7f2225f75165" providerId="ADAL" clId="{4BCC3257-B057-48D8-8FE3-DE0F3697F800}" dt="2025-09-03T19:30:02.924" v="41" actId="20577"/>
          <ac:spMkLst>
            <pc:docMk/>
            <pc:sldMk cId="876955009" sldId="330"/>
            <ac:spMk id="4" creationId="{6750C1C8-6386-DDED-19A5-2016D654A326}"/>
          </ac:spMkLst>
        </pc:spChg>
      </pc:sldChg>
      <pc:sldChg chg="modNotesTx">
        <pc:chgData name="Ragna Anna Skinner - HI" userId="db7782b0-5973-428e-a833-7f2225f75165" providerId="ADAL" clId="{4BCC3257-B057-48D8-8FE3-DE0F3697F800}" dt="2025-09-03T19:32:22.218" v="175" actId="20577"/>
        <pc:sldMkLst>
          <pc:docMk/>
          <pc:sldMk cId="2984839933" sldId="345"/>
        </pc:sldMkLst>
      </pc:sldChg>
      <pc:sldChg chg="modSp mod">
        <pc:chgData name="Ragna Anna Skinner - HI" userId="db7782b0-5973-428e-a833-7f2225f75165" providerId="ADAL" clId="{4BCC3257-B057-48D8-8FE3-DE0F3697F800}" dt="2025-09-03T19:32:57.689" v="180" actId="20577"/>
        <pc:sldMkLst>
          <pc:docMk/>
          <pc:sldMk cId="1999005728" sldId="355"/>
        </pc:sldMkLst>
        <pc:spChg chg="mod">
          <ac:chgData name="Ragna Anna Skinner - HI" userId="db7782b0-5973-428e-a833-7f2225f75165" providerId="ADAL" clId="{4BCC3257-B057-48D8-8FE3-DE0F3697F800}" dt="2025-09-03T19:32:57.689" v="180" actId="20577"/>
          <ac:spMkLst>
            <pc:docMk/>
            <pc:sldMk cId="1999005728" sldId="355"/>
            <ac:spMk id="3" creationId="{F0BE0D4D-5CC3-B3F1-F43D-3820DA02D688}"/>
          </ac:spMkLst>
        </pc:spChg>
      </pc:sldChg>
      <pc:sldChg chg="modSp mod">
        <pc:chgData name="Ragna Anna Skinner - HI" userId="db7782b0-5973-428e-a833-7f2225f75165" providerId="ADAL" clId="{4BCC3257-B057-48D8-8FE3-DE0F3697F800}" dt="2025-09-03T19:33:24.817" v="185" actId="20577"/>
        <pc:sldMkLst>
          <pc:docMk/>
          <pc:sldMk cId="1393850421" sldId="357"/>
        </pc:sldMkLst>
        <pc:spChg chg="mod">
          <ac:chgData name="Ragna Anna Skinner - HI" userId="db7782b0-5973-428e-a833-7f2225f75165" providerId="ADAL" clId="{4BCC3257-B057-48D8-8FE3-DE0F3697F800}" dt="2025-09-03T19:33:24.817" v="185" actId="20577"/>
          <ac:spMkLst>
            <pc:docMk/>
            <pc:sldMk cId="1393850421" sldId="357"/>
            <ac:spMk id="11" creationId="{BB4A7199-DF59-C861-6CFC-158D81D4FADB}"/>
          </ac:spMkLst>
        </pc:spChg>
      </pc:sldChg>
      <pc:sldChg chg="modSp mod">
        <pc:chgData name="Ragna Anna Skinner - HI" userId="db7782b0-5973-428e-a833-7f2225f75165" providerId="ADAL" clId="{4BCC3257-B057-48D8-8FE3-DE0F3697F800}" dt="2025-09-03T19:34:01.324" v="214" actId="1076"/>
        <pc:sldMkLst>
          <pc:docMk/>
          <pc:sldMk cId="1667449552" sldId="359"/>
        </pc:sldMkLst>
        <pc:spChg chg="mod">
          <ac:chgData name="Ragna Anna Skinner - HI" userId="db7782b0-5973-428e-a833-7f2225f75165" providerId="ADAL" clId="{4BCC3257-B057-48D8-8FE3-DE0F3697F800}" dt="2025-09-03T19:34:01.324" v="214" actId="1076"/>
          <ac:spMkLst>
            <pc:docMk/>
            <pc:sldMk cId="1667449552" sldId="359"/>
            <ac:spMk id="6" creationId="{51ECBD0F-E2B5-CE20-487C-9F82C66CC696}"/>
          </ac:spMkLst>
        </pc:spChg>
      </pc:sldChg>
      <pc:sldChg chg="modSp mod">
        <pc:chgData name="Ragna Anna Skinner - HI" userId="db7782b0-5973-428e-a833-7f2225f75165" providerId="ADAL" clId="{4BCC3257-B057-48D8-8FE3-DE0F3697F800}" dt="2025-09-03T19:33:05.113" v="181" actId="1076"/>
        <pc:sldMkLst>
          <pc:docMk/>
          <pc:sldMk cId="1398791638" sldId="363"/>
        </pc:sldMkLst>
        <pc:picChg chg="mod">
          <ac:chgData name="Ragna Anna Skinner - HI" userId="db7782b0-5973-428e-a833-7f2225f75165" providerId="ADAL" clId="{4BCC3257-B057-48D8-8FE3-DE0F3697F800}" dt="2025-09-03T19:33:05.113" v="181" actId="1076"/>
          <ac:picMkLst>
            <pc:docMk/>
            <pc:sldMk cId="1398791638" sldId="363"/>
            <ac:picMk id="4" creationId="{77A924E1-61D6-8BFA-37F8-27032110E941}"/>
          </ac:picMkLst>
        </pc:picChg>
      </pc:sldChg>
      <pc:sldChg chg="modSp mod">
        <pc:chgData name="Ragna Anna Skinner - HI" userId="db7782b0-5973-428e-a833-7f2225f75165" providerId="ADAL" clId="{4BCC3257-B057-48D8-8FE3-DE0F3697F800}" dt="2025-09-03T19:34:12.727" v="222" actId="20577"/>
        <pc:sldMkLst>
          <pc:docMk/>
          <pc:sldMk cId="2665253640" sldId="364"/>
        </pc:sldMkLst>
        <pc:spChg chg="mod">
          <ac:chgData name="Ragna Anna Skinner - HI" userId="db7782b0-5973-428e-a833-7f2225f75165" providerId="ADAL" clId="{4BCC3257-B057-48D8-8FE3-DE0F3697F800}" dt="2025-09-03T19:34:12.727" v="222" actId="20577"/>
          <ac:spMkLst>
            <pc:docMk/>
            <pc:sldMk cId="2665253640" sldId="364"/>
            <ac:spMk id="10" creationId="{C1ABDB17-5D56-C4E6-1A6A-ACAEBE089F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9/4/2025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E49D-5553-0DBB-0BF8-64444079B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F88F2-C0A6-7CFA-E6E4-7B9D5209F8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D103EF-C1A0-3E61-8EEF-561510BCA058}"/>
              </a:ext>
            </a:extLst>
          </p:cNvPr>
          <p:cNvSpPr>
            <a:spLocks noGrp="1"/>
          </p:cNvSpPr>
          <p:nvPr>
            <p:ph type="body" idx="1"/>
          </p:nvPr>
        </p:nvSpPr>
        <p:spPr/>
        <p:txBody>
          <a:bodyPr/>
          <a:lstStyle/>
          <a:p>
            <a:pPr marL="0" indent="0">
              <a:buFontTx/>
              <a:buNone/>
            </a:pPr>
            <a:r>
              <a:rPr lang="en-US" sz="1200" b="1" i="0" u="none" strike="noStrike" baseline="0" dirty="0" err="1">
                <a:solidFill>
                  <a:srgbClr val="662D91"/>
                </a:solidFill>
                <a:latin typeface="Helvetica Neue" panose="02000503000000020004"/>
                <a:ea typeface="Roboto"/>
              </a:rPr>
              <a:t>Kynning</a:t>
            </a:r>
            <a:r>
              <a:rPr lang="en-US" sz="1200" b="1" i="0" u="none" strike="noStrike" baseline="0" dirty="0">
                <a:solidFill>
                  <a:srgbClr val="662D91"/>
                </a:solidFill>
                <a:latin typeface="Helvetica Neue" panose="02000503000000020004"/>
                <a:ea typeface="Roboto"/>
              </a:rPr>
              <a:t>:
- </a:t>
            </a:r>
            <a:r>
              <a:rPr lang="en-US" sz="1200" b="1" i="0" u="none" strike="noStrike" baseline="0" dirty="0" err="1">
                <a:solidFill>
                  <a:srgbClr val="662D91"/>
                </a:solidFill>
                <a:latin typeface="Helvetica Neue" panose="02000503000000020004"/>
                <a:ea typeface="Roboto"/>
              </a:rPr>
              <a:t>Kynntu</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þér</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liðsmenn</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þína</a:t>
            </a:r>
            <a:r>
              <a:rPr lang="en-US" sz="1200" b="1" i="0" u="none" strike="noStrike" baseline="0" dirty="0">
                <a:solidFill>
                  <a:srgbClr val="662D91"/>
                </a:solidFill>
                <a:latin typeface="Helvetica Neue" panose="02000503000000020004"/>
                <a:ea typeface="Roboto"/>
              </a:rPr>
              <a:t> og </a:t>
            </a:r>
            <a:r>
              <a:rPr lang="en-US" sz="1200" b="1" i="0" u="none" strike="noStrike" baseline="0" dirty="0" err="1">
                <a:solidFill>
                  <a:srgbClr val="662D91"/>
                </a:solidFill>
                <a:latin typeface="Helvetica Neue" panose="02000503000000020004"/>
                <a:ea typeface="Roboto"/>
              </a:rPr>
              <a:t>veldu</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liðsnafnið</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þitt</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Horfðu</a:t>
            </a:r>
            <a:r>
              <a:rPr lang="en-US" sz="1200" b="1" i="0" u="none" strike="noStrike" baseline="0" dirty="0">
                <a:solidFill>
                  <a:srgbClr val="662D91"/>
                </a:solidFill>
                <a:latin typeface="Helvetica Neue" panose="02000503000000020004"/>
                <a:ea typeface="Roboto"/>
              </a:rPr>
              <a:t> á First Lego League </a:t>
            </a:r>
            <a:r>
              <a:rPr lang="en-US" sz="1200" b="1" i="0" u="none" strike="noStrike" baseline="0" dirty="0" err="1">
                <a:solidFill>
                  <a:srgbClr val="662D91"/>
                </a:solidFill>
                <a:latin typeface="Helvetica Neue" panose="02000503000000020004"/>
                <a:ea typeface="Roboto"/>
              </a:rPr>
              <a:t>myndbönd</a:t>
            </a:r>
            <a:r>
              <a:rPr lang="en-US" sz="1200" b="1" i="0" u="none" strike="noStrike" baseline="0" dirty="0">
                <a:solidFill>
                  <a:srgbClr val="662D91"/>
                </a:solidFill>
                <a:latin typeface="Helvetica Neue" panose="02000503000000020004"/>
                <a:ea typeface="Roboto"/>
              </a:rPr>
              <a:t> og </a:t>
            </a:r>
            <a:r>
              <a:rPr lang="en-US" sz="1200" b="1" i="0" u="none" strike="noStrike" baseline="0" dirty="0" err="1">
                <a:solidFill>
                  <a:srgbClr val="662D91"/>
                </a:solidFill>
                <a:latin typeface="Helvetica Neue" panose="02000503000000020004"/>
                <a:ea typeface="Roboto"/>
              </a:rPr>
              <a:t>lestu</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síður</a:t>
            </a:r>
            <a:r>
              <a:rPr lang="en-US" sz="1200" b="1" i="0" u="none" strike="noStrike" baseline="0" dirty="0">
                <a:solidFill>
                  <a:srgbClr val="662D91"/>
                </a:solidFill>
                <a:latin typeface="Helvetica Neue" panose="02000503000000020004"/>
                <a:ea typeface="Roboto"/>
              </a:rPr>
              <a:t> 3-9 </a:t>
            </a:r>
            <a:r>
              <a:rPr lang="en-US" sz="1200" b="1" i="0" u="none" strike="noStrike" baseline="0" dirty="0" err="1">
                <a:solidFill>
                  <a:srgbClr val="662D91"/>
                </a:solidFill>
                <a:latin typeface="Helvetica Neue" panose="02000503000000020004"/>
                <a:ea typeface="Roboto"/>
              </a:rPr>
              <a:t>til</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að</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læra</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hvernig</a:t>
            </a:r>
            <a:r>
              <a:rPr lang="en-US" sz="1200" b="1" i="0" u="none" strike="noStrike" baseline="0" dirty="0">
                <a:solidFill>
                  <a:srgbClr val="662D91"/>
                </a:solidFill>
                <a:latin typeface="Helvetica Neue" panose="02000503000000020004"/>
                <a:ea typeface="Roboto"/>
              </a:rPr>
              <a:t> FIRST® LEGO® League Challenge </a:t>
            </a:r>
            <a:r>
              <a:rPr lang="en-US" sz="1200" b="1" i="0" u="none" strike="noStrike" baseline="0" dirty="0" err="1">
                <a:solidFill>
                  <a:srgbClr val="662D91"/>
                </a:solidFill>
                <a:latin typeface="Helvetica Neue" panose="02000503000000020004"/>
                <a:ea typeface="Roboto"/>
              </a:rPr>
              <a:t>virkar</a:t>
            </a:r>
            <a:r>
              <a:rPr lang="en-US" sz="1200" b="1" i="0" u="none" strike="noStrike" baseline="0" dirty="0">
                <a:solidFill>
                  <a:srgbClr val="662D91"/>
                </a:solidFill>
                <a:latin typeface="Helvetica Neue" panose="02000503000000020004"/>
                <a:ea typeface="Roboto"/>
              </a:rPr>
              <a:t> og um UNEARTHEDTM </a:t>
            </a:r>
            <a:r>
              <a:rPr lang="en-US" sz="1200" b="1" i="0" u="none" strike="noStrike" baseline="0" dirty="0" err="1">
                <a:solidFill>
                  <a:srgbClr val="662D91"/>
                </a:solidFill>
                <a:latin typeface="Helvetica Neue" panose="02000503000000020004"/>
                <a:ea typeface="Roboto"/>
              </a:rPr>
              <a:t>vélmennakappeikinn</a:t>
            </a:r>
            <a:r>
              <a:rPr lang="en-US" sz="1200" b="1" i="0" u="none" strike="noStrike" baseline="0" dirty="0">
                <a:solidFill>
                  <a:srgbClr val="662D91"/>
                </a:solidFill>
                <a:latin typeface="Helvetica Neue" panose="02000503000000020004"/>
                <a:ea typeface="Roboto"/>
              </a:rPr>
              <a:t> og </a:t>
            </a:r>
            <a:r>
              <a:rPr lang="en-US" sz="1200" b="1" i="0" u="none" strike="noStrike" baseline="0" dirty="0" err="1">
                <a:solidFill>
                  <a:srgbClr val="662D91"/>
                </a:solidFill>
                <a:latin typeface="Helvetica Neue" panose="02000503000000020004"/>
                <a:ea typeface="Roboto"/>
              </a:rPr>
              <a:t>nýsköpunarverkefnið</a:t>
            </a:r>
            <a:r>
              <a:rPr lang="en-US" sz="1200" b="1" i="0" u="none" strike="noStrike" baseline="0" dirty="0">
                <a:solidFill>
                  <a:srgbClr val="662D91"/>
                </a:solidFill>
                <a:latin typeface="Helvetica Neue" panose="02000503000000020004"/>
                <a:ea typeface="Roboto"/>
              </a:rPr>
              <a:t>. 
</a:t>
            </a:r>
          </a:p>
          <a:p>
            <a:pPr marL="0" indent="0">
              <a:buFontTx/>
              <a:buNone/>
            </a:pPr>
            <a:r>
              <a:rPr lang="en-US" sz="1200" b="1" i="0" u="none" strike="noStrike" baseline="0" dirty="0" err="1">
                <a:solidFill>
                  <a:srgbClr val="662D91"/>
                </a:solidFill>
                <a:latin typeface="Helvetica Neue" panose="02000503000000020004"/>
                <a:ea typeface="Roboto"/>
              </a:rPr>
              <a:t>Ábendingar</a:t>
            </a:r>
            <a:r>
              <a:rPr lang="en-US" sz="1200" b="1" i="0" u="none" strike="noStrike" baseline="0" dirty="0">
                <a:solidFill>
                  <a:srgbClr val="662D91"/>
                </a:solidFill>
                <a:latin typeface="Helvetica Neue" panose="02000503000000020004"/>
                <a:ea typeface="Roboto"/>
              </a:rPr>
              <a:t>:
- </a:t>
            </a:r>
            <a:r>
              <a:rPr lang="en-US" sz="1200" b="1" i="0" u="none" strike="noStrike" baseline="0" dirty="0" err="1">
                <a:solidFill>
                  <a:srgbClr val="662D91"/>
                </a:solidFill>
                <a:latin typeface="Helvetica Neue" panose="02000503000000020004"/>
                <a:ea typeface="Roboto"/>
              </a:rPr>
              <a:t>Láttu</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liðið</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horfa</a:t>
            </a:r>
            <a:r>
              <a:rPr lang="en-US" sz="1200" b="1" i="0" u="none" strike="noStrike" baseline="0" dirty="0">
                <a:solidFill>
                  <a:srgbClr val="662D91"/>
                </a:solidFill>
                <a:latin typeface="Helvetica Neue" panose="02000503000000020004"/>
                <a:ea typeface="Roboto"/>
              </a:rPr>
              <a:t> á </a:t>
            </a:r>
            <a:r>
              <a:rPr lang="en-US" sz="1200" b="1" i="0" u="none" strike="noStrike" baseline="0" dirty="0" err="1">
                <a:solidFill>
                  <a:srgbClr val="662D91"/>
                </a:solidFill>
                <a:latin typeface="Helvetica Neue" panose="02000503000000020004"/>
                <a:ea typeface="Roboto"/>
              </a:rPr>
              <a:t>myndbönd</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tímabilsins</a:t>
            </a:r>
            <a:r>
              <a:rPr lang="en-US" sz="1200" b="1" i="0" u="none" strike="noStrike" baseline="0" dirty="0">
                <a:solidFill>
                  <a:srgbClr val="662D91"/>
                </a:solidFill>
                <a:latin typeface="Helvetica Neue" panose="02000503000000020004"/>
                <a:ea typeface="Roboto"/>
              </a:rPr>
              <a:t> á FIRST® LEGO® League YouTube </a:t>
            </a:r>
            <a:r>
              <a:rPr lang="en-US" sz="1200" b="1" i="0" u="none" strike="noStrike" baseline="0" dirty="0" err="1">
                <a:solidFill>
                  <a:srgbClr val="662D91"/>
                </a:solidFill>
                <a:latin typeface="Helvetica Neue" panose="02000503000000020004"/>
                <a:ea typeface="Roboto"/>
              </a:rPr>
              <a:t>rásinni</a:t>
            </a:r>
            <a:r>
              <a:rPr lang="en-US" sz="1200" b="1" i="0" u="none" strike="noStrike" baseline="0" dirty="0">
                <a:solidFill>
                  <a:srgbClr val="662D91"/>
                </a:solidFill>
                <a:latin typeface="Helvetica Neue" panose="02000503000000020004"/>
                <a:ea typeface="Roboto"/>
              </a:rPr>
              <a:t> og </a:t>
            </a:r>
            <a:r>
              <a:rPr lang="en-US" sz="1200" b="1" i="0" u="none" strike="noStrike" baseline="0" dirty="0" err="1">
                <a:solidFill>
                  <a:srgbClr val="662D91"/>
                </a:solidFill>
                <a:latin typeface="Helvetica Neue" panose="02000503000000020004"/>
                <a:ea typeface="Roboto"/>
              </a:rPr>
              <a:t>lesa</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blaðsíður</a:t>
            </a:r>
            <a:r>
              <a:rPr lang="en-US" sz="1200" b="1" i="0" u="none" strike="noStrike" baseline="0" dirty="0">
                <a:solidFill>
                  <a:srgbClr val="662D91"/>
                </a:solidFill>
                <a:latin typeface="Helvetica Neue" panose="02000503000000020004"/>
                <a:ea typeface="Roboto"/>
              </a:rPr>
              <a:t> 3-9 í </a:t>
            </a:r>
            <a:r>
              <a:rPr lang="en-US" sz="1200" b="1" i="0" u="none" strike="noStrike" baseline="0" dirty="0" err="1">
                <a:solidFill>
                  <a:srgbClr val="662D91"/>
                </a:solidFill>
                <a:latin typeface="Helvetica Neue" panose="02000503000000020004"/>
                <a:ea typeface="Roboto"/>
              </a:rPr>
              <a:t>verkefnahandbókunum</a:t>
            </a:r>
            <a:r>
              <a:rPr lang="en-US" sz="1200" b="1" i="0" u="none" strike="noStrike" baseline="0" dirty="0">
                <a:solidFill>
                  <a:srgbClr val="662D91"/>
                </a:solidFill>
                <a:latin typeface="Helvetica Neue" panose="02000503000000020004"/>
                <a:ea typeface="Roboto"/>
              </a:rPr>
              <a:t> </a:t>
            </a:r>
            <a:r>
              <a:rPr lang="en-US" sz="1200" b="1" i="0" u="none" strike="noStrike" baseline="0" dirty="0" err="1">
                <a:solidFill>
                  <a:srgbClr val="662D91"/>
                </a:solidFill>
                <a:latin typeface="Helvetica Neue" panose="02000503000000020004"/>
                <a:ea typeface="Roboto"/>
              </a:rPr>
              <a:t>sínum</a:t>
            </a:r>
            <a:r>
              <a:rPr lang="en-US" sz="1200" b="1" i="0" u="none" strike="noStrike" baseline="0" dirty="0">
                <a:solidFill>
                  <a:srgbClr val="662D91"/>
                </a:solidFill>
                <a:latin typeface="Helvetica Neue" panose="02000503000000020004"/>
                <a:ea typeface="Roboto"/>
              </a:rPr>
              <a:t>.</a:t>
            </a:r>
            <a:endParaRPr lang="en-US" sz="1200" b="0" i="0" u="none" strike="noStrike" baseline="0" dirty="0">
              <a:solidFill>
                <a:srgbClr val="662D91"/>
              </a:solidFill>
              <a:latin typeface="Helvetica Neue" panose="02000503000000020004"/>
              <a:ea typeface="Roboto"/>
            </a:endParaRPr>
          </a:p>
        </p:txBody>
      </p:sp>
      <p:sp>
        <p:nvSpPr>
          <p:cNvPr id="4" name="Slide Number Placeholder 3">
            <a:extLst>
              <a:ext uri="{FF2B5EF4-FFF2-40B4-BE49-F238E27FC236}">
                <a16:creationId xmlns:a16="http://schemas.microsoft.com/office/drawing/2014/main" id="{7384329F-FEF6-FFF8-66E6-F1A7105361DD}"/>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6382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BAE63-EAF5-5DC0-BD9D-56115708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8F350-F575-A504-5C04-32AB6415BF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8DF365-6CA7-1651-636F-D25B35575BA1}"/>
              </a:ext>
            </a:extLst>
          </p:cNvPr>
          <p:cNvSpPr>
            <a:spLocks noGrp="1"/>
          </p:cNvSpPr>
          <p:nvPr>
            <p:ph type="body" idx="1"/>
          </p:nvPr>
        </p:nvSpPr>
        <p:spPr/>
        <p:txBody>
          <a:bodyPr/>
          <a:lstStyle/>
          <a:p>
            <a:r>
              <a:rPr lang="en-US" sz="1800" i="0" u="sng" strike="noStrike" kern="1200" dirty="0">
                <a:solidFill>
                  <a:srgbClr val="0563C1"/>
                </a:solidFill>
                <a:effectLst/>
                <a:latin typeface="Calibri" panose="020F0502020204030204" pitchFamily="34" charset="0"/>
                <a:cs typeface="Calibri"/>
              </a:rPr>
              <a:t>Session specific vocab</a:t>
            </a:r>
          </a:p>
        </p:txBody>
      </p:sp>
      <p:sp>
        <p:nvSpPr>
          <p:cNvPr id="4" name="Slide Number Placeholder 3">
            <a:extLst>
              <a:ext uri="{FF2B5EF4-FFF2-40B4-BE49-F238E27FC236}">
                <a16:creationId xmlns:a16="http://schemas.microsoft.com/office/drawing/2014/main" id="{F465ACC9-40FF-A0EC-8818-E4B1B4D12285}"/>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264094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EF91-DCAE-7221-3140-98B111EB5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21226-F7EB-D697-2B9C-8CB57D076A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72EB8-A3D4-2E7A-59F3-B5EFB9BE5D89}"/>
              </a:ext>
            </a:extLst>
          </p:cNvPr>
          <p:cNvSpPr>
            <a:spLocks noGrp="1"/>
          </p:cNvSpPr>
          <p:nvPr>
            <p:ph type="body" idx="1"/>
          </p:nvPr>
        </p:nvSpPr>
        <p:spPr/>
        <p:txBody>
          <a:bodyPr/>
          <a:lstStyle/>
          <a:p>
            <a:pPr algn="l" rtl="0" fontAlgn="base">
              <a:buNone/>
            </a:pPr>
            <a:r>
              <a:rPr lang="en-US" sz="2800" b="0" i="0" u="none" strike="noStrike" dirty="0">
                <a:solidFill>
                  <a:srgbClr val="000000"/>
                </a:solidFill>
                <a:effectLst/>
                <a:latin typeface="Calibri" panose="020F0502020204030204" pitchFamily="34" charset="0"/>
              </a:rPr>
              <a:t>Tasks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Learn more about the season theme by building the robot game mission models.</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Place each model where it belongs on the Challenge mat. Read page 7 of the Robot Game Rulebook to learn how to set up the table.</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Explore how the models work. Connect them to the Project Sparks on page 6.</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Use the space on this page to write notes about the mission models or to answer the reflection questions. </a:t>
            </a:r>
          </a:p>
          <a:p>
            <a:pPr algn="l" rtl="0" fontAlgn="base">
              <a:buNone/>
            </a:pPr>
            <a:r>
              <a:rPr lang="en-US" sz="2800" b="0" i="0" dirty="0">
                <a:solidFill>
                  <a:srgbClr val="444444"/>
                </a:solidFill>
                <a:effectLst/>
                <a:latin typeface="Calibri" panose="020F0502020204030204" pitchFamily="34" charset="0"/>
              </a:rPr>
              <a:t>​</a:t>
            </a: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Provide the model building instructions and show the field setup video to the team.</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can work together or as individuals to build the models. Be sure to inspect and test the models to ensure they function correctly. Use the Robot Game Rulebook and mission video to understand how the models work.</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Encourage the team to investigate the mat and the mission models to inspire them. The team should record ideas for possible innovation project problems.</a:t>
            </a:r>
          </a:p>
          <a:p>
            <a:pPr marL="285750" indent="-285750" algn="l" rtl="0" fontAlgn="base">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35C462A2-015F-9042-E817-70074872781B}"/>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285011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13E04-E0DA-68A7-6CD9-3DB105B4A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FA6DE-F728-8166-7163-AAFDB5B1C7F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DE794D2-192C-D3FA-C84F-FBCCE5973DAE}"/>
              </a:ext>
            </a:extLst>
          </p:cNvPr>
          <p:cNvSpPr>
            <a:spLocks noGrp="1"/>
          </p:cNvSpPr>
          <p:nvPr>
            <p:ph type="body" idx="1"/>
          </p:nvPr>
        </p:nvSpPr>
        <p:spPr/>
        <p:txBody>
          <a:bodyPr/>
          <a:lstStyle/>
          <a:p>
            <a:pPr algn="l" rtl="0" fontAlgn="base">
              <a:buNone/>
            </a:pPr>
            <a:r>
              <a:rPr lang="en-US" sz="2800" b="0" i="0" u="none" strike="noStrike" dirty="0">
                <a:solidFill>
                  <a:srgbClr val="000000"/>
                </a:solidFill>
                <a:effectLst/>
                <a:latin typeface="Calibri" panose="020F0502020204030204" pitchFamily="34" charset="0"/>
              </a:rPr>
              <a:t>Tasks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Learn more about the season theme by building the robot game mission models.</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Place each model where it belongs on the Challenge mat. Read page 7 of the Robot Game Rulebook to learn how to set up the table.</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Explore how the models work. Connect them to the Project Sparks on page 6.</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Use the space on this page to write notes about the mission models or to answer the reflection questions. </a:t>
            </a:r>
          </a:p>
          <a:p>
            <a:pPr algn="l" rtl="0" fontAlgn="base">
              <a:buNone/>
            </a:pPr>
            <a:r>
              <a:rPr lang="en-US" sz="2800" b="0" i="0" dirty="0">
                <a:solidFill>
                  <a:srgbClr val="444444"/>
                </a:solidFill>
                <a:effectLst/>
                <a:latin typeface="Calibri" panose="020F0502020204030204" pitchFamily="34" charset="0"/>
              </a:rPr>
              <a:t>​</a:t>
            </a: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Provide the model building instructions and show the field setup video to the team.</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can work together or as individuals to build the models. Be sure to inspect and test the models to ensure they function correctly. Use the Robot Game Rulebook and mission video to understand how the models work.</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Encourage the team to investigate the mat and the mission models to inspire them. The team should record ideas for possible innovation project problems.</a:t>
            </a:r>
          </a:p>
        </p:txBody>
      </p:sp>
      <p:sp>
        <p:nvSpPr>
          <p:cNvPr id="4" name="Slide Number Placeholder 3">
            <a:extLst>
              <a:ext uri="{FF2B5EF4-FFF2-40B4-BE49-F238E27FC236}">
                <a16:creationId xmlns:a16="http://schemas.microsoft.com/office/drawing/2014/main" id="{4F10665F-1ABE-2A63-2F0E-588550155BF2}"/>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421499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F2A57-2C94-147F-5FA6-5841DE5CC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B69F1-A2A7-6CCC-5456-F15C1EDD59A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B29E3B7-B932-C8EC-3A08-64BDE06D58E9}"/>
              </a:ext>
            </a:extLst>
          </p:cNvPr>
          <p:cNvSpPr>
            <a:spLocks noGrp="1"/>
          </p:cNvSpPr>
          <p:nvPr>
            <p:ph type="body" idx="1"/>
          </p:nvPr>
        </p:nvSpPr>
        <p:spPr/>
        <p:txBody>
          <a:bodyPr/>
          <a:lstStyle/>
          <a:p>
            <a:pPr algn="l" rtl="0" fontAlgn="base">
              <a:buNone/>
            </a:pPr>
            <a:r>
              <a:rPr lang="en-US" sz="2800" b="0" i="0" u="none" strike="noStrike" dirty="0">
                <a:solidFill>
                  <a:srgbClr val="000000"/>
                </a:solidFill>
                <a:effectLst/>
                <a:latin typeface="Calibri" panose="020F0502020204030204" pitchFamily="34" charset="0"/>
              </a:rPr>
              <a:t>Tasks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Learn more about the season theme by building the robot game mission models.</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Place each model where it belongs on the Challenge mat. Read page 7 of the Robot Game Rulebook to learn how to set up the table.</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Explore how the models work. Connect them to the Project Sparks on page 6.</a:t>
            </a:r>
          </a:p>
          <a:p>
            <a:pPr marL="285750" indent="-285750" algn="l" rtl="0" fontAlgn="base">
              <a:buFont typeface="Arial" panose="020B0604020202020204" pitchFamily="34" charset="0"/>
              <a:buChar char="•"/>
            </a:pPr>
            <a:r>
              <a:rPr lang="en-US" sz="1800" b="0" i="0" dirty="0">
                <a:solidFill>
                  <a:srgbClr val="444444"/>
                </a:solidFill>
                <a:effectLst/>
                <a:latin typeface="Arial" panose="020B0604020202020204" pitchFamily="34" charset="0"/>
              </a:rPr>
              <a:t>Use the space on this page to write notes about the mission models or to answer the reflection questions. </a:t>
            </a:r>
          </a:p>
          <a:p>
            <a:pPr algn="l" rtl="0" fontAlgn="base">
              <a:buNone/>
            </a:pPr>
            <a:r>
              <a:rPr lang="en-US" sz="2800" b="0" i="0" dirty="0">
                <a:solidFill>
                  <a:srgbClr val="444444"/>
                </a:solidFill>
                <a:effectLst/>
                <a:latin typeface="Calibri" panose="020F0502020204030204" pitchFamily="34" charset="0"/>
              </a:rPr>
              <a:t>​</a:t>
            </a: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Provide the model building instructions and show the field setup video to the team.</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can work together or as individuals to build the models. Be sure to inspect and test the models to ensure they function correctly. Use the Robot Game Rulebook and mission video to understand how the models work.</a:t>
            </a:r>
            <a:endParaRPr lang="en-US" sz="1800" b="0" i="1" u="none" strike="noStrike" dirty="0">
              <a:solidFill>
                <a:srgbClr val="000000"/>
              </a:solidFill>
              <a:effectLst/>
              <a:latin typeface="Calibri"/>
              <a:ea typeface="Calibri" panose="020F0502020204030204" pitchFamily="34" charset="0"/>
              <a:cs typeface="Calibri"/>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Encourage the team to investigate the mat and the mission models to inspire them. The team should record ideas for possible innovation project problems.</a:t>
            </a:r>
          </a:p>
        </p:txBody>
      </p:sp>
      <p:sp>
        <p:nvSpPr>
          <p:cNvPr id="4" name="Slide Number Placeholder 3">
            <a:extLst>
              <a:ext uri="{FF2B5EF4-FFF2-40B4-BE49-F238E27FC236}">
                <a16:creationId xmlns:a16="http://schemas.microsoft.com/office/drawing/2014/main" id="{641A9054-5B59-59B6-D3AD-FB306382999B}"/>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212673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84FB-F5A2-7B77-FDD5-764C597B0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2B1C-6D8B-6BF0-2203-981C190B02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5A724B-318B-503C-3F6C-382CA5E5A8CD}"/>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3C300FCF-2DB8-A20B-87F2-85EFBD0AE901}"/>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332041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8847-407D-7CB5-B4B2-09116F1C5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42B29-4235-CD0C-E6EC-3DC6816B0D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613AEBA-7F7D-1720-0938-FD856D841BFA}"/>
              </a:ext>
            </a:extLst>
          </p:cNvPr>
          <p:cNvSpPr>
            <a:spLocks noGrp="1"/>
          </p:cNvSpPr>
          <p:nvPr>
            <p:ph type="body" idx="1"/>
          </p:nvPr>
        </p:nvSpPr>
        <p:spPr/>
        <p:txBody>
          <a:bodyPr/>
          <a:lstStyle/>
          <a:p>
            <a:pPr algn="l" rtl="0" fontAlgn="base">
              <a:buNone/>
            </a:pPr>
            <a:r>
              <a:rPr lang="en-US" sz="1800" b="0" i="0" u="none" strike="noStrike" dirty="0">
                <a:solidFill>
                  <a:srgbClr val="000000"/>
                </a:solidFill>
                <a:effectLst/>
                <a:latin typeface="Calibri" panose="020F0502020204030204" pitchFamily="34" charset="0"/>
              </a:rPr>
              <a:t>Share </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Discuss the reflection questions</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Get together at the mat. Talk about how the mission models connect to the UNEARTHED theme. </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Clean up your space.</a:t>
            </a:r>
            <a:endParaRPr lang="en-US" sz="1200" b="0" i="0" dirty="0">
              <a:solidFill>
                <a:srgbClr val="444444"/>
              </a:solidFill>
              <a:effectLst/>
              <a:latin typeface="Arial" panose="020B0604020202020204" pitchFamily="34" charset="0"/>
            </a:endParaRPr>
          </a:p>
          <a:p>
            <a:pPr algn="l" rtl="0" fontAlgn="base">
              <a:buNone/>
            </a:pPr>
            <a:r>
              <a:rPr lang="en-US" sz="1800" b="0" i="0" dirty="0">
                <a:solidFill>
                  <a:srgbClr val="444444"/>
                </a:solidFill>
                <a:effectLst/>
                <a:latin typeface="Calibri" panose="020F0502020204030204" pitchFamily="34" charset="0"/>
              </a:rPr>
              <a:t>​</a:t>
            </a:r>
          </a:p>
          <a:p>
            <a:pPr algn="l" rtl="0" fontAlgn="base">
              <a:buNone/>
            </a:pPr>
            <a:r>
              <a:rPr lang="en-US" sz="1800" b="1" i="0" u="none" strike="noStrike" dirty="0">
                <a:solidFill>
                  <a:srgbClr val="000000"/>
                </a:solidFill>
                <a:effectLst/>
                <a:latin typeface="Calibri" panose="020F0502020204030204" pitchFamily="34" charset="0"/>
              </a:rPr>
              <a:t>Session Tips</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Lead a discussion about the Project Sparks and Challenge story and how they relate to the mission models.</a:t>
            </a:r>
            <a:endParaRPr lang="en-US" sz="1200" dirty="0">
              <a:latin typeface="Arial"/>
              <a:cs typeface="Arial"/>
            </a:endParaRPr>
          </a:p>
        </p:txBody>
      </p:sp>
      <p:sp>
        <p:nvSpPr>
          <p:cNvPr id="4" name="Slide Number Placeholder 3">
            <a:extLst>
              <a:ext uri="{FF2B5EF4-FFF2-40B4-BE49-F238E27FC236}">
                <a16:creationId xmlns:a16="http://schemas.microsoft.com/office/drawing/2014/main" id="{436AB238-2D3A-EFDF-6429-7B6EBF080578}"/>
              </a:ext>
            </a:extLst>
          </p:cNvPr>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76431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9/4/2025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83D69124-12DE-626F-C834-1BA7D69B9408}"/>
              </a:ext>
            </a:extLst>
          </p:cNvPr>
          <p:cNvSpPr txBox="1">
            <a:spLocks/>
          </p:cNvSpPr>
          <p:nvPr/>
        </p:nvSpPr>
        <p:spPr>
          <a:xfrm>
            <a:off x="326169" y="341369"/>
            <a:ext cx="4509782" cy="14074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ED1C24"/>
                </a:solidFill>
                <a:latin typeface="Roboto" panose="02000000000000000000" pitchFamily="2" charset="0"/>
                <a:ea typeface="Roboto" panose="02000000000000000000" pitchFamily="2" charset="0"/>
                <a:cs typeface="Roboto" panose="02000000000000000000" pitchFamily="2" charset="0"/>
              </a:rPr>
              <a:t>TÍMI 1</a:t>
            </a:r>
          </a:p>
        </p:txBody>
      </p:sp>
      <p:sp>
        <p:nvSpPr>
          <p:cNvPr id="4" name="Text Placeholder 4">
            <a:extLst>
              <a:ext uri="{FF2B5EF4-FFF2-40B4-BE49-F238E27FC236}">
                <a16:creationId xmlns:a16="http://schemas.microsoft.com/office/drawing/2014/main" id="{6750C1C8-6386-DDED-19A5-2016D654A326}"/>
              </a:ext>
            </a:extLst>
          </p:cNvPr>
          <p:cNvSpPr txBox="1">
            <a:spLocks/>
          </p:cNvSpPr>
          <p:nvPr/>
        </p:nvSpPr>
        <p:spPr>
          <a:xfrm>
            <a:off x="7841293" y="790832"/>
            <a:ext cx="4261981" cy="556141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Ég</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get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kannað</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þema</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ársins</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UPPGRÖFTUR / UNEARTHED,  og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kynnst</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öllum</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í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liðinu</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mínu</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p>
          <a:p>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Ég</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get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unnið</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með</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liðinu</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við</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kubba</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þrautirnar</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og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byrjað</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fá</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hugmyndir</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með</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því</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skoða</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myndasögu</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og </a:t>
            </a:r>
            <a:r>
              <a:rPr lang="en-US"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hugmyndakveikjur</a:t>
            </a:r>
            <a:r>
              <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p>
        </p:txBody>
      </p:sp>
      <p:sp>
        <p:nvSpPr>
          <p:cNvPr id="8" name="Text Placeholder 4">
            <a:extLst>
              <a:ext uri="{FF2B5EF4-FFF2-40B4-BE49-F238E27FC236}">
                <a16:creationId xmlns:a16="http://schemas.microsoft.com/office/drawing/2014/main" id="{A6AAEB71-AACB-1350-FA60-DABC810222C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u="none" strike="noStrike" dirty="0" err="1">
                <a:solidFill>
                  <a:srgbClr val="000000"/>
                </a:solidFill>
                <a:effectLst/>
                <a:latin typeface="Roboto" panose="02000000000000000000" pitchFamily="2" charset="0"/>
              </a:rPr>
              <a:t>Nemendur</a:t>
            </a:r>
            <a:r>
              <a:rPr lang="en-US" b="0" i="0" u="none" strike="noStrike" dirty="0">
                <a:solidFill>
                  <a:srgbClr val="000000"/>
                </a:solidFill>
                <a:effectLst/>
                <a:latin typeface="Roboto" panose="02000000000000000000" pitchFamily="2" charset="0"/>
              </a:rPr>
              <a:t> </a:t>
            </a:r>
            <a:r>
              <a:rPr lang="en-US" b="0" i="0" u="none" strike="noStrike" dirty="0" err="1">
                <a:solidFill>
                  <a:srgbClr val="000000"/>
                </a:solidFill>
                <a:effectLst/>
                <a:latin typeface="Roboto" panose="02000000000000000000" pitchFamily="2" charset="0"/>
              </a:rPr>
              <a:t>kynnast</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kubba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þrautirnar</a:t>
            </a:r>
            <a:r>
              <a:rPr lang="en-US" dirty="0">
                <a:solidFill>
                  <a:srgbClr val="000000"/>
                </a:solidFill>
                <a:latin typeface="Roboto" panose="02000000000000000000" pitchFamily="2" charset="0"/>
              </a:rPr>
              <a:t> og </a:t>
            </a:r>
            <a:r>
              <a:rPr lang="en-US" dirty="0" err="1">
                <a:solidFill>
                  <a:srgbClr val="000000"/>
                </a:solidFill>
                <a:latin typeface="Roboto" panose="02000000000000000000" pitchFamily="2" charset="0"/>
              </a:rPr>
              <a:t>skoða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myndasöguna</a:t>
            </a:r>
            <a:r>
              <a:rPr lang="en-US" dirty="0">
                <a:solidFill>
                  <a:srgbClr val="000000"/>
                </a:solidFill>
                <a:latin typeface="Roboto" panose="02000000000000000000" pitchFamily="2" charset="0"/>
              </a:rPr>
              <a:t> og </a:t>
            </a:r>
            <a:r>
              <a:rPr lang="en-US" dirty="0" err="1">
                <a:solidFill>
                  <a:srgbClr val="000000"/>
                </a:solidFill>
                <a:latin typeface="Roboto" panose="02000000000000000000" pitchFamily="2" charset="0"/>
              </a:rPr>
              <a:t>hugmyndakveikjur</a:t>
            </a:r>
            <a:r>
              <a:rPr lang="en-US" dirty="0">
                <a:solidFill>
                  <a:srgbClr val="000000"/>
                </a:solidFill>
                <a:latin typeface="Roboto" panose="02000000000000000000" pitchFamily="2" charset="0"/>
              </a:rPr>
              <a:t> </a:t>
            </a:r>
          </a:p>
        </p:txBody>
      </p:sp>
      <p:pic>
        <p:nvPicPr>
          <p:cNvPr id="1026" name="Picture 2" descr="A yellow square with a red triangle and a black background&#10;&#10;AI-generated content may be incorrect.">
            <a:extLst>
              <a:ext uri="{FF2B5EF4-FFF2-40B4-BE49-F238E27FC236}">
                <a16:creationId xmlns:a16="http://schemas.microsoft.com/office/drawing/2014/main" id="{DDA63D0B-B4FA-47D6-90BF-8720DA8813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0065" y="5096973"/>
            <a:ext cx="1741984" cy="1741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lack and white logo&#10;&#10;AI-generated content may be incorrect.">
            <a:extLst>
              <a:ext uri="{FF2B5EF4-FFF2-40B4-BE49-F238E27FC236}">
                <a16:creationId xmlns:a16="http://schemas.microsoft.com/office/drawing/2014/main" id="{C823F484-6DA0-2D29-88D1-8E8A79D65AF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07837" y="4776294"/>
            <a:ext cx="2599108" cy="21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95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6" name="Picture 5" descr="A logo on a black background&#10;&#10;AI-generated content may be incorrect.">
            <a:extLst>
              <a:ext uri="{FF2B5EF4-FFF2-40B4-BE49-F238E27FC236}">
                <a16:creationId xmlns:a16="http://schemas.microsoft.com/office/drawing/2014/main" id="{5CF653DF-5BC6-AA81-74CB-E7BE88E0C8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936" y="1344435"/>
            <a:ext cx="5089064" cy="3200681"/>
          </a:xfrm>
          <a:prstGeom prst="rect">
            <a:avLst/>
          </a:prstGeom>
        </p:spPr>
      </p:pic>
      <p:sp>
        <p:nvSpPr>
          <p:cNvPr id="2" name="TextBox 1">
            <a:extLst>
              <a:ext uri="{FF2B5EF4-FFF2-40B4-BE49-F238E27FC236}">
                <a16:creationId xmlns:a16="http://schemas.microsoft.com/office/drawing/2014/main" id="{F3BC95A9-EC10-C343-F334-016E2E6852DA}"/>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A48A-ACB6-FAEB-C04D-52066EE6FE87}"/>
            </a:ext>
          </a:extLst>
        </p:cNvPr>
        <p:cNvGrpSpPr/>
        <p:nvPr/>
      </p:nvGrpSpPr>
      <p:grpSpPr>
        <a:xfrm>
          <a:off x="0" y="0"/>
          <a:ext cx="0" cy="0"/>
          <a:chOff x="0" y="0"/>
          <a:chExt cx="0" cy="0"/>
        </a:xfrm>
      </p:grpSpPr>
      <p:pic>
        <p:nvPicPr>
          <p:cNvPr id="4" name="Picture 3" descr="A piece of paper with a red stripe&#10;&#10;AI-generated content may be incorrect.">
            <a:extLst>
              <a:ext uri="{FF2B5EF4-FFF2-40B4-BE49-F238E27FC236}">
                <a16:creationId xmlns:a16="http://schemas.microsoft.com/office/drawing/2014/main" id="{44EB97BC-65F8-A46B-136E-7A50AF4F9911}"/>
              </a:ext>
            </a:extLst>
          </p:cNvPr>
          <p:cNvPicPr>
            <a:picLocks noChangeAspect="1"/>
          </p:cNvPicPr>
          <p:nvPr/>
        </p:nvPicPr>
        <p:blipFill>
          <a:blip r:embed="rId3" cstate="screen">
            <a:extLst>
              <a:ext uri="{28A0092B-C50C-407E-A947-70E740481C1C}">
                <a14:useLocalDpi xmlns:a14="http://schemas.microsoft.com/office/drawing/2010/main"/>
              </a:ext>
            </a:extLst>
          </a:blip>
          <a:srcRect l="37121" t="10276" r="2374" b="54285"/>
          <a:stretch/>
        </p:blipFill>
        <p:spPr>
          <a:xfrm>
            <a:off x="5109700" y="1036953"/>
            <a:ext cx="7082299" cy="5121251"/>
          </a:xfrm>
          <a:prstGeom prst="rect">
            <a:avLst/>
          </a:prstGeom>
        </p:spPr>
      </p:pic>
      <p:sp>
        <p:nvSpPr>
          <p:cNvPr id="3" name="Text Placeholder 2">
            <a:extLst>
              <a:ext uri="{FF2B5EF4-FFF2-40B4-BE49-F238E27FC236}">
                <a16:creationId xmlns:a16="http://schemas.microsoft.com/office/drawing/2014/main" id="{8F347401-14E8-A9EF-D1A0-08639E776E29}"/>
              </a:ext>
            </a:extLst>
          </p:cNvPr>
          <p:cNvSpPr>
            <a:spLocks noGrp="1"/>
          </p:cNvSpPr>
          <p:nvPr>
            <p:ph type="body" sz="quarter" idx="4294967295"/>
          </p:nvPr>
        </p:nvSpPr>
        <p:spPr>
          <a:xfrm>
            <a:off x="1897481" y="1201061"/>
            <a:ext cx="3187703" cy="1831387"/>
          </a:xfrm>
          <a:noFill/>
        </p:spPr>
        <p:txBody>
          <a:bodyPr anchor="ctr" anchorCtr="0">
            <a:noAutofit/>
          </a:body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Liðið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kynnist</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p>
        </p:txBody>
      </p:sp>
      <p:grpSp>
        <p:nvGrpSpPr>
          <p:cNvPr id="11" name="Group 10">
            <a:extLst>
              <a:ext uri="{FF2B5EF4-FFF2-40B4-BE49-F238E27FC236}">
                <a16:creationId xmlns:a16="http://schemas.microsoft.com/office/drawing/2014/main" id="{B4C05673-DBAE-E541-D77B-91928F7A53D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288CD1E-0967-3FCE-BE03-FC771F60F5BF}"/>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E0600F0-826E-B1FF-5C6B-8E1D4E9E3DC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Kynning</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5" name="Group 4">
            <a:extLst>
              <a:ext uri="{FF2B5EF4-FFF2-40B4-BE49-F238E27FC236}">
                <a16:creationId xmlns:a16="http://schemas.microsoft.com/office/drawing/2014/main" id="{8E32346C-721B-4ADD-0927-FD44DF63AED5}"/>
              </a:ext>
            </a:extLst>
          </p:cNvPr>
          <p:cNvGrpSpPr/>
          <p:nvPr/>
        </p:nvGrpSpPr>
        <p:grpSpPr>
          <a:xfrm>
            <a:off x="612880" y="1145429"/>
            <a:ext cx="1188720" cy="1188720"/>
            <a:chOff x="612880" y="1145429"/>
            <a:chExt cx="1188720" cy="1188720"/>
          </a:xfrm>
        </p:grpSpPr>
        <p:sp>
          <p:nvSpPr>
            <p:cNvPr id="8" name="Oval 7">
              <a:extLst>
                <a:ext uri="{FF2B5EF4-FFF2-40B4-BE49-F238E27FC236}">
                  <a16:creationId xmlns:a16="http://schemas.microsoft.com/office/drawing/2014/main" id="{ED3D73FB-1D38-4DED-A1BB-2F146C2FA331}"/>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p with pin with solid fill">
              <a:extLst>
                <a:ext uri="{FF2B5EF4-FFF2-40B4-BE49-F238E27FC236}">
                  <a16:creationId xmlns:a16="http://schemas.microsoft.com/office/drawing/2014/main" id="{B707C84C-178B-167A-A81F-BAA7321A60A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08762" y="1183007"/>
              <a:ext cx="996955" cy="996955"/>
            </a:xfrm>
            <a:prstGeom prst="rect">
              <a:avLst/>
            </a:prstGeom>
          </p:spPr>
        </p:pic>
      </p:grpSp>
      <p:sp>
        <p:nvSpPr>
          <p:cNvPr id="10" name="TextBox 9">
            <a:extLst>
              <a:ext uri="{FF2B5EF4-FFF2-40B4-BE49-F238E27FC236}">
                <a16:creationId xmlns:a16="http://schemas.microsoft.com/office/drawing/2014/main" id="{E306DFB4-C3AE-99A0-4AE0-B38DA53C5327}"/>
              </a:ext>
            </a:extLst>
          </p:cNvPr>
          <p:cNvSpPr txBox="1"/>
          <p:nvPr/>
        </p:nvSpPr>
        <p:spPr>
          <a:xfrm rot="21437334">
            <a:off x="6397425" y="1964519"/>
            <a:ext cx="4217821" cy="430887"/>
          </a:xfrm>
          <a:prstGeom prst="rect">
            <a:avLst/>
          </a:prstGeom>
          <a:noFill/>
        </p:spPr>
        <p:txBody>
          <a:bodyPr wrap="none" rtlCol="0">
            <a:spAutoFit/>
          </a:bodyPr>
          <a:lstStyle/>
          <a:p>
            <a:r>
              <a:rPr lang="en-US" sz="2200" b="1" dirty="0" err="1">
                <a:solidFill>
                  <a:schemeClr val="bg1"/>
                </a:solidFill>
                <a:latin typeface="Roboto" panose="02000000000000000000" pitchFamily="2" charset="0"/>
                <a:ea typeface="Roboto" panose="02000000000000000000" pitchFamily="2" charset="0"/>
              </a:rPr>
              <a:t>Skráðu</a:t>
            </a:r>
            <a:r>
              <a:rPr lang="en-US" sz="2200" b="1" dirty="0">
                <a:solidFill>
                  <a:schemeClr val="bg1"/>
                </a:solidFill>
                <a:latin typeface="Roboto" panose="02000000000000000000" pitchFamily="2" charset="0"/>
                <a:ea typeface="Roboto" panose="02000000000000000000" pitchFamily="2" charset="0"/>
              </a:rPr>
              <a:t> </a:t>
            </a:r>
            <a:r>
              <a:rPr lang="en-US" sz="2200" b="1" dirty="0" err="1">
                <a:solidFill>
                  <a:schemeClr val="bg1"/>
                </a:solidFill>
                <a:latin typeface="Roboto" panose="02000000000000000000" pitchFamily="2" charset="0"/>
                <a:ea typeface="Roboto" panose="02000000000000000000" pitchFamily="2" charset="0"/>
              </a:rPr>
              <a:t>upplýsingar</a:t>
            </a:r>
            <a:r>
              <a:rPr lang="en-US" sz="2200" b="1" dirty="0">
                <a:solidFill>
                  <a:schemeClr val="bg1"/>
                </a:solidFill>
                <a:latin typeface="Roboto" panose="02000000000000000000" pitchFamily="2" charset="0"/>
                <a:ea typeface="Roboto" panose="02000000000000000000" pitchFamily="2" charset="0"/>
              </a:rPr>
              <a:t> um </a:t>
            </a:r>
            <a:r>
              <a:rPr lang="en-US" sz="2200" b="1" dirty="0" err="1">
                <a:solidFill>
                  <a:schemeClr val="bg1"/>
                </a:solidFill>
                <a:latin typeface="Roboto" panose="02000000000000000000" pitchFamily="2" charset="0"/>
                <a:ea typeface="Roboto" panose="02000000000000000000" pitchFamily="2" charset="0"/>
              </a:rPr>
              <a:t>liðið</a:t>
            </a:r>
            <a:r>
              <a:rPr lang="en-US" sz="2200" b="1" dirty="0">
                <a:solidFill>
                  <a:schemeClr val="bg1"/>
                </a:solidFill>
                <a:latin typeface="Roboto" panose="02000000000000000000" pitchFamily="2" charset="0"/>
                <a:ea typeface="Roboto" panose="02000000000000000000" pitchFamily="2" charset="0"/>
              </a:rPr>
              <a:t> </a:t>
            </a:r>
            <a:r>
              <a:rPr lang="en-US" sz="2200" b="1" dirty="0" err="1">
                <a:solidFill>
                  <a:schemeClr val="bg1"/>
                </a:solidFill>
                <a:latin typeface="Roboto" panose="02000000000000000000" pitchFamily="2" charset="0"/>
                <a:ea typeface="Roboto" panose="02000000000000000000" pitchFamily="2" charset="0"/>
              </a:rPr>
              <a:t>hér</a:t>
            </a:r>
            <a:endParaRPr lang="en-US" sz="2200" b="1" dirty="0">
              <a:solidFill>
                <a:schemeClr val="bg1"/>
              </a:solidFill>
              <a:latin typeface="Roboto" panose="02000000000000000000" pitchFamily="2" charset="0"/>
              <a:ea typeface="Roboto" panose="02000000000000000000" pitchFamily="2" charset="0"/>
            </a:endParaRPr>
          </a:p>
        </p:txBody>
      </p:sp>
      <p:sp>
        <p:nvSpPr>
          <p:cNvPr id="12" name="Text Placeholder 2">
            <a:extLst>
              <a:ext uri="{FF2B5EF4-FFF2-40B4-BE49-F238E27FC236}">
                <a16:creationId xmlns:a16="http://schemas.microsoft.com/office/drawing/2014/main" id="{938B4B54-6EC0-B074-3214-16D943C502DE}"/>
              </a:ext>
            </a:extLst>
          </p:cNvPr>
          <p:cNvSpPr txBox="1">
            <a:spLocks/>
          </p:cNvSpPr>
          <p:nvPr/>
        </p:nvSpPr>
        <p:spPr>
          <a:xfrm>
            <a:off x="1897481" y="3429000"/>
            <a:ext cx="3187703" cy="1707501"/>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err="1">
                <a:latin typeface="Roboto" panose="02000000000000000000" pitchFamily="2" charset="0"/>
                <a:ea typeface="Roboto" panose="02000000000000000000" pitchFamily="2" charset="0"/>
                <a:cs typeface="Roboto" panose="02000000000000000000" pitchFamily="2" charset="0"/>
              </a:rPr>
              <a:t>Hvað</a:t>
            </a:r>
            <a:r>
              <a:rPr lang="en-US" sz="4400" b="1" dirty="0">
                <a:latin typeface="Roboto" panose="02000000000000000000" pitchFamily="2" charset="0"/>
                <a:ea typeface="Roboto" panose="02000000000000000000" pitchFamily="2" charset="0"/>
                <a:cs typeface="Roboto" panose="02000000000000000000" pitchFamily="2" charset="0"/>
              </a:rPr>
              <a:t> </a:t>
            </a:r>
            <a:r>
              <a:rPr lang="en-US" sz="4400" b="1" dirty="0" err="1">
                <a:latin typeface="Roboto" panose="02000000000000000000" pitchFamily="2" charset="0"/>
                <a:ea typeface="Roboto" panose="02000000000000000000" pitchFamily="2" charset="0"/>
                <a:cs typeface="Roboto" panose="02000000000000000000" pitchFamily="2" charset="0"/>
              </a:rPr>
              <a:t>heitir</a:t>
            </a:r>
            <a:r>
              <a:rPr lang="en-US" sz="4400" b="1" dirty="0">
                <a:latin typeface="Roboto" panose="02000000000000000000" pitchFamily="2" charset="0"/>
                <a:ea typeface="Roboto" panose="02000000000000000000" pitchFamily="2" charset="0"/>
                <a:cs typeface="Roboto" panose="02000000000000000000" pitchFamily="2" charset="0"/>
              </a:rPr>
              <a:t> </a:t>
            </a:r>
            <a:r>
              <a:rPr lang="en-US" sz="4400" b="1" dirty="0" err="1">
                <a:latin typeface="Roboto" panose="02000000000000000000" pitchFamily="2" charset="0"/>
                <a:ea typeface="Roboto" panose="02000000000000000000" pitchFamily="2" charset="0"/>
                <a:cs typeface="Roboto" panose="02000000000000000000" pitchFamily="2" charset="0"/>
              </a:rPr>
              <a:t>liðið</a:t>
            </a:r>
            <a:r>
              <a:rPr lang="en-US" sz="4400" b="1" dirty="0">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29848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8550-E073-5579-A82F-7A63B9DF837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92D2572-CFCB-794D-62B6-39594A1F0721}"/>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3D2F5D4D-CBDF-42A4-329D-E503CCA812B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84F2C2D-9D42-EB0C-D5F4-D320E246908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Orðalisti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89F4FCED-CBF3-2597-9ABE-B85139692A53}"/>
              </a:ext>
            </a:extLst>
          </p:cNvPr>
          <p:cNvSpPr txBox="1">
            <a:spLocks/>
          </p:cNvSpPr>
          <p:nvPr/>
        </p:nvSpPr>
        <p:spPr>
          <a:xfrm>
            <a:off x="1943099" y="1145429"/>
            <a:ext cx="7778970"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400"/>
              </a:spcAft>
            </a:pPr>
            <a:r>
              <a:rPr lang="en-US" b="1" dirty="0" err="1">
                <a:solidFill>
                  <a:srgbClr val="0660AC"/>
                </a:solidFill>
                <a:latin typeface="Roboto" panose="02000000000000000000" pitchFamily="2" charset="0"/>
                <a:ea typeface="Roboto" panose="02000000000000000000" pitchFamily="2" charset="0"/>
                <a:cs typeface="Roboto" panose="02000000000000000000" pitchFamily="2" charset="0"/>
              </a:rPr>
              <a:t>þrautir</a:t>
            </a: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LEGO </a:t>
            </a:r>
            <a:r>
              <a:rPr lang="en-US" dirty="0" err="1">
                <a:latin typeface="Roboto" panose="02000000000000000000" pitchFamily="2" charset="0"/>
                <a:ea typeface="Roboto" panose="02000000000000000000" pitchFamily="2" charset="0"/>
                <a:cs typeface="Roboto" panose="02000000000000000000" pitchFamily="2" charset="0"/>
              </a:rPr>
              <a:t>líkön</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sem</a:t>
            </a:r>
            <a:r>
              <a:rPr lang="en-US" dirty="0">
                <a:latin typeface="Roboto" panose="02000000000000000000" pitchFamily="2" charset="0"/>
                <a:ea typeface="Roboto" panose="02000000000000000000" pitchFamily="2" charset="0"/>
                <a:cs typeface="Roboto" panose="02000000000000000000" pitchFamily="2" charset="0"/>
              </a:rPr>
              <a:t> sett </a:t>
            </a:r>
            <a:r>
              <a:rPr lang="en-US" dirty="0" err="1">
                <a:latin typeface="Roboto" panose="02000000000000000000" pitchFamily="2" charset="0"/>
                <a:ea typeface="Roboto" panose="02000000000000000000" pitchFamily="2" charset="0"/>
                <a:cs typeface="Roboto" panose="02000000000000000000" pitchFamily="2" charset="0"/>
              </a:rPr>
              <a:t>eru</a:t>
            </a:r>
            <a:r>
              <a:rPr lang="en-US" dirty="0">
                <a:latin typeface="Roboto" panose="02000000000000000000" pitchFamily="2" charset="0"/>
                <a:ea typeface="Roboto" panose="02000000000000000000" pitchFamily="2" charset="0"/>
                <a:cs typeface="Roboto" panose="02000000000000000000" pitchFamily="2" charset="0"/>
              </a:rPr>
              <a:t> á </a:t>
            </a:r>
            <a:r>
              <a:rPr lang="en-US" dirty="0" err="1">
                <a:latin typeface="Roboto" panose="02000000000000000000" pitchFamily="2" charset="0"/>
                <a:ea typeface="Roboto" panose="02000000000000000000" pitchFamily="2" charset="0"/>
                <a:cs typeface="Roboto" panose="02000000000000000000" pitchFamily="2" charset="0"/>
              </a:rPr>
              <a:t>þrautabrautina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hönnuð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til</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að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tákna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raunveruleg</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hugtök</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eða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áskoranir</a:t>
            </a:r>
            <a:r>
              <a:rPr lang="en-US" dirty="0">
                <a:latin typeface="Roboto" panose="02000000000000000000" pitchFamily="2" charset="0"/>
                <a:ea typeface="Roboto" panose="02000000000000000000" pitchFamily="2" charset="0"/>
                <a:cs typeface="Roboto" panose="02000000000000000000" pitchFamily="2" charset="0"/>
              </a:rPr>
              <a:t>.</a:t>
            </a:r>
          </a:p>
          <a:p>
            <a:pPr>
              <a:lnSpc>
                <a:spcPct val="100000"/>
              </a:lnSpc>
              <a:spcBef>
                <a:spcPts val="0"/>
              </a:spcBef>
              <a:spcAft>
                <a:spcPts val="5400"/>
              </a:spcAft>
            </a:pPr>
            <a:r>
              <a:rPr lang="en-US" b="1" dirty="0" err="1">
                <a:solidFill>
                  <a:srgbClr val="0660AC"/>
                </a:solidFill>
                <a:latin typeface="Roboto" panose="02000000000000000000" pitchFamily="2" charset="0"/>
                <a:ea typeface="Roboto" panose="02000000000000000000" pitchFamily="2" charset="0"/>
                <a:cs typeface="Roboto" panose="02000000000000000000" pitchFamily="2" charset="0"/>
              </a:rPr>
              <a:t>hugmyndakveikjur</a:t>
            </a: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kveikjur</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sem</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aðstoða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liðið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við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að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velja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sér</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vandamál</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til</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að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leysa</a:t>
            </a:r>
            <a:r>
              <a:rPr lang="en-US" dirty="0">
                <a:latin typeface="Roboto" panose="02000000000000000000" pitchFamily="2" charset="0"/>
                <a:ea typeface="Roboto" panose="02000000000000000000" pitchFamily="2" charset="0"/>
                <a:cs typeface="Roboto" panose="02000000000000000000" pitchFamily="2" charset="0"/>
              </a:rPr>
              <a:t> í </a:t>
            </a:r>
            <a:r>
              <a:rPr lang="en-US" dirty="0" err="1">
                <a:latin typeface="Roboto" panose="02000000000000000000" pitchFamily="2" charset="0"/>
                <a:ea typeface="Roboto" panose="02000000000000000000" pitchFamily="2" charset="0"/>
                <a:cs typeface="Roboto" panose="02000000000000000000" pitchFamily="2" charset="0"/>
              </a:rPr>
              <a:t>nýsköpunarverkefninu</a:t>
            </a:r>
            <a:endParaRPr lang="en-US"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0"/>
              </a:spcBef>
              <a:spcAft>
                <a:spcPts val="5400"/>
              </a:spcAft>
            </a:pPr>
            <a:r>
              <a:rPr lang="en-US" b="1" dirty="0" err="1">
                <a:solidFill>
                  <a:srgbClr val="0660AC"/>
                </a:solidFill>
                <a:latin typeface="Roboto" panose="02000000000000000000" pitchFamily="2" charset="0"/>
                <a:ea typeface="Roboto" panose="02000000000000000000" pitchFamily="2" charset="0"/>
                <a:cs typeface="Roboto" panose="02000000000000000000" pitchFamily="2" charset="0"/>
              </a:rPr>
              <a:t>nýsköpunarverkefni</a:t>
            </a: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Finna og </a:t>
            </a:r>
            <a:r>
              <a:rPr lang="en-US" dirty="0" err="1">
                <a:latin typeface="Roboto" panose="02000000000000000000" pitchFamily="2" charset="0"/>
                <a:ea typeface="Roboto" panose="02000000000000000000" pitchFamily="2" charset="0"/>
                <a:cs typeface="Roboto" panose="02000000000000000000" pitchFamily="2" charset="0"/>
              </a:rPr>
              <a:t>kanna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ákveðna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áskorun</a:t>
            </a:r>
            <a:r>
              <a:rPr lang="en-US" dirty="0">
                <a:latin typeface="Roboto" panose="02000000000000000000" pitchFamily="2" charset="0"/>
                <a:ea typeface="Roboto" panose="02000000000000000000" pitchFamily="2" charset="0"/>
                <a:cs typeface="Roboto" panose="02000000000000000000" pitchFamily="2" charset="0"/>
              </a:rPr>
              <a:t>/</a:t>
            </a:r>
            <a:r>
              <a:rPr lang="en-US" dirty="0" err="1">
                <a:latin typeface="Roboto" panose="02000000000000000000" pitchFamily="2" charset="0"/>
                <a:ea typeface="Roboto" panose="02000000000000000000" pitchFamily="2" charset="0"/>
                <a:cs typeface="Roboto" panose="02000000000000000000" pitchFamily="2" charset="0"/>
              </a:rPr>
              <a:t>vandamál</a:t>
            </a:r>
            <a:r>
              <a:rPr lang="en-US" dirty="0">
                <a:latin typeface="Roboto" panose="02000000000000000000" pitchFamily="2" charset="0"/>
                <a:ea typeface="Roboto" panose="02000000000000000000" pitchFamily="2" charset="0"/>
                <a:cs typeface="Roboto" panose="02000000000000000000" pitchFamily="2" charset="0"/>
              </a:rPr>
              <a:t> og </a:t>
            </a:r>
            <a:r>
              <a:rPr lang="en-US" dirty="0" err="1">
                <a:latin typeface="Roboto" panose="02000000000000000000" pitchFamily="2" charset="0"/>
                <a:ea typeface="Roboto" panose="02000000000000000000" pitchFamily="2" charset="0"/>
                <a:cs typeface="Roboto" panose="02000000000000000000" pitchFamily="2" charset="0"/>
              </a:rPr>
              <a:t>þróa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lausn</a:t>
            </a:r>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E08FD90C-89FF-C2FE-D062-3F9EEFA6EAEE}"/>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AFD43FDB-21D5-5953-EAFA-943D35C3042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4B42F1E1-28BB-27EF-4707-C41BD9A7F8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7" name="Picture 6">
            <a:extLst>
              <a:ext uri="{FF2B5EF4-FFF2-40B4-BE49-F238E27FC236}">
                <a16:creationId xmlns:a16="http://schemas.microsoft.com/office/drawing/2014/main" id="{46D2AF23-E3D7-BD6B-41D8-92454E86F7EC}"/>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9774265" y="1036953"/>
            <a:ext cx="1477216" cy="1738286"/>
          </a:xfrm>
          <a:prstGeom prst="rect">
            <a:avLst/>
          </a:prstGeom>
        </p:spPr>
      </p:pic>
      <p:pic>
        <p:nvPicPr>
          <p:cNvPr id="8" name="Picture 7">
            <a:extLst>
              <a:ext uri="{FF2B5EF4-FFF2-40B4-BE49-F238E27FC236}">
                <a16:creationId xmlns:a16="http://schemas.microsoft.com/office/drawing/2014/main" id="{90EE50CA-11CA-8760-459C-ADB06D802C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89692" y="3531475"/>
            <a:ext cx="1479576" cy="1968885"/>
          </a:xfrm>
          <a:prstGeom prst="rect">
            <a:avLst/>
          </a:prstGeom>
          <a:ln>
            <a:solidFill>
              <a:schemeClr val="bg1">
                <a:lumMod val="85000"/>
              </a:schemeClr>
            </a:solidFill>
          </a:ln>
          <a:effectLst/>
        </p:spPr>
      </p:pic>
    </p:spTree>
    <p:extLst>
      <p:ext uri="{BB962C8B-B14F-4D97-AF65-F5344CB8AC3E}">
        <p14:creationId xmlns:p14="http://schemas.microsoft.com/office/powerpoint/2010/main" val="388151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4010-138E-E9A2-2080-9DB773E68780}"/>
            </a:ext>
          </a:extLst>
        </p:cNvPr>
        <p:cNvGrpSpPr/>
        <p:nvPr/>
      </p:nvGrpSpPr>
      <p:grpSpPr>
        <a:xfrm>
          <a:off x="0" y="0"/>
          <a:ext cx="0" cy="0"/>
          <a:chOff x="0" y="0"/>
          <a:chExt cx="0" cy="0"/>
        </a:xfrm>
      </p:grpSpPr>
      <p:pic>
        <p:nvPicPr>
          <p:cNvPr id="7" name="Picture 6" descr="A black rectangular object with a map on it&#10;&#10;AI-generated content may be incorrect.">
            <a:extLst>
              <a:ext uri="{FF2B5EF4-FFF2-40B4-BE49-F238E27FC236}">
                <a16:creationId xmlns:a16="http://schemas.microsoft.com/office/drawing/2014/main" id="{05D4C896-99C5-282A-6B79-39071D43759C}"/>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5063896" y="2524093"/>
            <a:ext cx="6963807" cy="4249420"/>
          </a:xfrm>
          <a:prstGeom prst="rect">
            <a:avLst/>
          </a:prstGeom>
        </p:spPr>
      </p:pic>
      <p:grpSp>
        <p:nvGrpSpPr>
          <p:cNvPr id="8" name="Group 7">
            <a:extLst>
              <a:ext uri="{FF2B5EF4-FFF2-40B4-BE49-F238E27FC236}">
                <a16:creationId xmlns:a16="http://schemas.microsoft.com/office/drawing/2014/main" id="{81CCBD10-92EB-5ED3-6150-33D57200E017}"/>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A7E5BE77-1F3D-FAF3-B6F7-0F50B6B82167}"/>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D545434C-F772-5C87-2741-2ED20359FE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3" name="TextBox 2">
            <a:extLst>
              <a:ext uri="{FF2B5EF4-FFF2-40B4-BE49-F238E27FC236}">
                <a16:creationId xmlns:a16="http://schemas.microsoft.com/office/drawing/2014/main" id="{F0BE0D4D-5CC3-B3F1-F43D-3820DA02D688}"/>
              </a:ext>
            </a:extLst>
          </p:cNvPr>
          <p:cNvSpPr txBox="1"/>
          <p:nvPr/>
        </p:nvSpPr>
        <p:spPr>
          <a:xfrm>
            <a:off x="587828" y="5294677"/>
            <a:ext cx="6002158" cy="646331"/>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Á bls. 7-8 í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reglubók</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vélmennakappleiksins</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er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sýnt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hvernig</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á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setja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upp</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keppnisborðið</a:t>
            </a:r>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grpSp>
        <p:nvGrpSpPr>
          <p:cNvPr id="2" name="Group 1">
            <a:extLst>
              <a:ext uri="{FF2B5EF4-FFF2-40B4-BE49-F238E27FC236}">
                <a16:creationId xmlns:a16="http://schemas.microsoft.com/office/drawing/2014/main" id="{4555BCC1-35F4-5342-D87F-CD989D255439}"/>
              </a:ext>
            </a:extLst>
          </p:cNvPr>
          <p:cNvGrpSpPr/>
          <p:nvPr/>
        </p:nvGrpSpPr>
        <p:grpSpPr>
          <a:xfrm>
            <a:off x="612880" y="1145429"/>
            <a:ext cx="1188720" cy="1188720"/>
            <a:chOff x="612880" y="1145429"/>
            <a:chExt cx="1188720" cy="1188720"/>
          </a:xfrm>
        </p:grpSpPr>
        <p:sp>
          <p:nvSpPr>
            <p:cNvPr id="4" name="Oval 3">
              <a:extLst>
                <a:ext uri="{FF2B5EF4-FFF2-40B4-BE49-F238E27FC236}">
                  <a16:creationId xmlns:a16="http://schemas.microsoft.com/office/drawing/2014/main" id="{F0A4B2FD-AAAC-CC9D-FA3E-9BFB829D31C8}"/>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ers outline">
              <a:extLst>
                <a:ext uri="{FF2B5EF4-FFF2-40B4-BE49-F238E27FC236}">
                  <a16:creationId xmlns:a16="http://schemas.microsoft.com/office/drawing/2014/main" id="{B644A1C5-FDB9-E382-CCCD-5351CC03529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08762" y="1240157"/>
              <a:ext cx="996955" cy="996955"/>
            </a:xfrm>
            <a:prstGeom prst="rect">
              <a:avLst/>
            </a:prstGeom>
          </p:spPr>
        </p:pic>
      </p:grpSp>
      <p:sp>
        <p:nvSpPr>
          <p:cNvPr id="11" name="Text Placeholder 2">
            <a:extLst>
              <a:ext uri="{FF2B5EF4-FFF2-40B4-BE49-F238E27FC236}">
                <a16:creationId xmlns:a16="http://schemas.microsoft.com/office/drawing/2014/main" id="{2157F188-40E9-3883-164C-4B628A4EDDEE}"/>
              </a:ext>
            </a:extLst>
          </p:cNvPr>
          <p:cNvSpPr txBox="1">
            <a:spLocks/>
          </p:cNvSpPr>
          <p:nvPr/>
        </p:nvSpPr>
        <p:spPr>
          <a:xfrm>
            <a:off x="587828" y="3359839"/>
            <a:ext cx="5508172"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Festið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líkönin</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á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þrautabrautina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dúkinn</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sp>
        <p:nvSpPr>
          <p:cNvPr id="13" name="Text Placeholder 2">
            <a:extLst>
              <a:ext uri="{FF2B5EF4-FFF2-40B4-BE49-F238E27FC236}">
                <a16:creationId xmlns:a16="http://schemas.microsoft.com/office/drawing/2014/main" id="{633F7B0A-9ECC-9258-1B3E-6B8C01FA3F29}"/>
              </a:ext>
            </a:extLst>
          </p:cNvPr>
          <p:cNvSpPr txBox="1">
            <a:spLocks/>
          </p:cNvSpPr>
          <p:nvPr/>
        </p:nvSpPr>
        <p:spPr>
          <a:xfrm>
            <a:off x="1897482" y="114542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Kubbið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þrautir</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fyrir</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vélmennakappleikinn</a:t>
            </a:r>
            <a:endPar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9900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9ABA-BAD1-D365-BB1D-FBED3C01E2D2}"/>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CF8F3C6-8A3C-F768-A67F-00C09359F073}"/>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BB7BB050-782A-9955-EBF7-BF9881BB0D18}"/>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FD0FD58B-0A94-1E7D-D99D-A5513A4C1FD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052B8856-8C38-4E2B-37B2-D47BE77AA5A5}"/>
              </a:ext>
            </a:extLst>
          </p:cNvPr>
          <p:cNvSpPr txBox="1">
            <a:spLocks/>
          </p:cNvSpPr>
          <p:nvPr/>
        </p:nvSpPr>
        <p:spPr>
          <a:xfrm>
            <a:off x="1882778" y="1191149"/>
            <a:ext cx="9939107" cy="184023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Kannið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hvernig</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þrautirnar</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virka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p>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Tengið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þær</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við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hugmyndakveikjurnar</a:t>
            </a:r>
            <a:endPar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grpSp>
        <p:nvGrpSpPr>
          <p:cNvPr id="17" name="Group 16">
            <a:extLst>
              <a:ext uri="{FF2B5EF4-FFF2-40B4-BE49-F238E27FC236}">
                <a16:creationId xmlns:a16="http://schemas.microsoft.com/office/drawing/2014/main" id="{C094C94B-07E6-68D9-A3D3-1DC7B9B3E319}"/>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6DF44EE3-D342-64F8-8918-D71B4B3E61B4}"/>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A551"/>
                </a:solidFill>
              </a:endParaRPr>
            </a:p>
          </p:txBody>
        </p:sp>
        <p:pic>
          <p:nvPicPr>
            <p:cNvPr id="15" name="Graphic 14" descr="Good Idea with solid fill">
              <a:extLst>
                <a:ext uri="{FF2B5EF4-FFF2-40B4-BE49-F238E27FC236}">
                  <a16:creationId xmlns:a16="http://schemas.microsoft.com/office/drawing/2014/main" id="{185E49D5-283B-7BB1-BAEC-A53901C4FE6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3" name="TextBox 2">
            <a:extLst>
              <a:ext uri="{FF2B5EF4-FFF2-40B4-BE49-F238E27FC236}">
                <a16:creationId xmlns:a16="http://schemas.microsoft.com/office/drawing/2014/main" id="{C350AA56-821E-DAB5-B3B7-2ED78B092619}"/>
              </a:ext>
            </a:extLst>
          </p:cNvPr>
          <p:cNvSpPr txBox="1"/>
          <p:nvPr/>
        </p:nvSpPr>
        <p:spPr>
          <a:xfrm>
            <a:off x="1882779" y="3644044"/>
            <a:ext cx="4050661" cy="646331"/>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Hugmyndakveikjur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er á bls. 6 í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verkefnahandbókinni</a:t>
            </a:r>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77A924E1-61D6-8BFA-37F8-27032110E9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36590">
            <a:off x="8921323" y="2878620"/>
            <a:ext cx="2121809" cy="28235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879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AB9BB-337A-66E8-877C-4AE18566A806}"/>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3398C237-54CC-04BE-FBE3-26A6192530D9}"/>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E4FC766D-E8D4-92CD-7CB4-8A5CEDC4B0FD}"/>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C1ABDB17-5D56-C4E6-1A6A-ACAEBE089FDD}"/>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2043FB96-3FA5-79B1-83A8-5399B29BF780}"/>
              </a:ext>
            </a:extLst>
          </p:cNvPr>
          <p:cNvSpPr txBox="1">
            <a:spLocks/>
          </p:cNvSpPr>
          <p:nvPr/>
        </p:nvSpPr>
        <p:spPr>
          <a:xfrm>
            <a:off x="1882779" y="1190346"/>
            <a:ext cx="9682844" cy="198109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Skráið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hjá</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ykkur</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athugasemdir</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um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þrautirnar</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á bls. 10 í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verkefnahandbókinni</a:t>
            </a:r>
            <a:endPar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6FEA8415-196D-65F4-7EB5-F44EB573AEB0}"/>
              </a:ext>
            </a:extLst>
          </p:cNvPr>
          <p:cNvSpPr txBox="1"/>
          <p:nvPr/>
        </p:nvSpPr>
        <p:spPr>
          <a:xfrm>
            <a:off x="784869" y="5021323"/>
            <a:ext cx="6367045" cy="369332"/>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Hugmyndakveikjur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er á bls. 6 í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verkefnahandbókinni</a:t>
            </a:r>
            <a:endParaRPr lang="en-US" b="1"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2" name="Graphic 1" descr="Badge Question Mark with solid fill">
            <a:extLst>
              <a:ext uri="{FF2B5EF4-FFF2-40B4-BE49-F238E27FC236}">
                <a16:creationId xmlns:a16="http://schemas.microsoft.com/office/drawing/2014/main" id="{84D654BD-BE5E-F634-2C69-6D5AAF3EF3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5" name="Picture 4" descr="A cartoon of a child and child&#10;&#10;AI-generated content may be incorrect.">
            <a:extLst>
              <a:ext uri="{FF2B5EF4-FFF2-40B4-BE49-F238E27FC236}">
                <a16:creationId xmlns:a16="http://schemas.microsoft.com/office/drawing/2014/main" id="{135B5703-26FF-E6A9-29AC-8BD483DABA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4851" y="3004044"/>
            <a:ext cx="3722280" cy="3215400"/>
          </a:xfrm>
          <a:prstGeom prst="rect">
            <a:avLst/>
          </a:prstGeom>
        </p:spPr>
      </p:pic>
      <p:sp>
        <p:nvSpPr>
          <p:cNvPr id="6" name="Text Placeholder 2">
            <a:extLst>
              <a:ext uri="{FF2B5EF4-FFF2-40B4-BE49-F238E27FC236}">
                <a16:creationId xmlns:a16="http://schemas.microsoft.com/office/drawing/2014/main" id="{43C1A09D-12CC-F523-0601-AC4A36B30EBD}"/>
              </a:ext>
            </a:extLst>
          </p:cNvPr>
          <p:cNvSpPr txBox="1">
            <a:spLocks/>
          </p:cNvSpPr>
          <p:nvPr/>
        </p:nvSpPr>
        <p:spPr>
          <a:xfrm>
            <a:off x="784869" y="3171445"/>
            <a:ext cx="6562988" cy="190226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Svarið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ígrundunarspurningum</a:t>
            </a:r>
            <a:endPar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6525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2D88-F1D7-EBDD-E6D8-E09A710A111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20A7C67-F243-5FFE-E265-46349BB8370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C48B353-6C8C-E37C-716D-5C7208119DF2}"/>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2032C11E-AFB9-6FA6-8788-10BA268D51A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Ígrundun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BB4A7199-DF59-C861-6CFC-158D81D4FADB}"/>
              </a:ext>
            </a:extLst>
          </p:cNvPr>
          <p:cNvSpPr txBox="1">
            <a:spLocks/>
          </p:cNvSpPr>
          <p:nvPr/>
        </p:nvSpPr>
        <p:spPr>
          <a:xfrm>
            <a:off x="1943100" y="1262058"/>
            <a:ext cx="9996652"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Hvaða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hugmyndir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hefur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liðið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fengið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eftir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hafa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kynnt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sér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nýsköpunarverkefnið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a:t>
            </a:r>
          </a:p>
          <a:p>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Hvernig</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tengjast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þrautirnar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myndasögunni</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og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hugmyndakveikjunum</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a:t>
            </a:r>
          </a:p>
          <a:p>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Hvaða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þrautir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finnst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ykkur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mest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spennandi</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p>
        </p:txBody>
      </p:sp>
      <p:grpSp>
        <p:nvGrpSpPr>
          <p:cNvPr id="13" name="Group 12">
            <a:extLst>
              <a:ext uri="{FF2B5EF4-FFF2-40B4-BE49-F238E27FC236}">
                <a16:creationId xmlns:a16="http://schemas.microsoft.com/office/drawing/2014/main" id="{7477E9F4-281B-434C-0436-E89014E4FE5D}"/>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4BD1659B-66EF-0815-2E27-95BA50DDBB87}"/>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52C208DA-FC57-63FA-31E6-9CD9688B1C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4" name="Picture 3" descr="A cartoon of a child and a child&#10;&#10;AI-generated content may be incorrect.">
            <a:extLst>
              <a:ext uri="{FF2B5EF4-FFF2-40B4-BE49-F238E27FC236}">
                <a16:creationId xmlns:a16="http://schemas.microsoft.com/office/drawing/2014/main" id="{B6F6FCEC-60AB-A5C5-061E-46EE6F3D2A1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753627" y="4558401"/>
            <a:ext cx="3900911" cy="1572768"/>
          </a:xfrm>
          <a:prstGeom prst="rect">
            <a:avLst/>
          </a:prstGeom>
        </p:spPr>
      </p:pic>
    </p:spTree>
    <p:extLst>
      <p:ext uri="{BB962C8B-B14F-4D97-AF65-F5344CB8AC3E}">
        <p14:creationId xmlns:p14="http://schemas.microsoft.com/office/powerpoint/2010/main" val="139385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3146-109F-1077-0AA2-9A32E6D801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BE533C7-9AA5-63D1-A5A2-0053DAB4850C}"/>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CD8ABA6-F6B4-6B10-747F-D830FA4AC3C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6FD12720-56DF-47B1-D0E1-39F8D4F70D5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Deilið</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DD7DBD67-C10A-803D-24AF-51669F454FAF}"/>
              </a:ext>
            </a:extLst>
          </p:cNvPr>
          <p:cNvSpPr txBox="1">
            <a:spLocks/>
          </p:cNvSpPr>
          <p:nvPr/>
        </p:nvSpPr>
        <p:spPr>
          <a:xfrm>
            <a:off x="1943099" y="1048599"/>
            <a:ext cx="9682844" cy="225457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Hvernig</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tengjast</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þrautirnar</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á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þrautabrautinni</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þema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árins</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UPPGRÖFTUR / UNEARTHED</a:t>
            </a:r>
            <a:r>
              <a:rPr lang="en-US" sz="48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TM</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a:t>
            </a:r>
            <a:endParaRPr lang="en-US" sz="48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F6001B8-E250-B612-7E9D-945F4808BDC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98354F08-EA5F-A715-E534-44FC48AAEBB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D42FD170-2BF4-AD7C-7C45-91A3F50BE4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2" name="Group 1">
            <a:extLst>
              <a:ext uri="{FF2B5EF4-FFF2-40B4-BE49-F238E27FC236}">
                <a16:creationId xmlns:a16="http://schemas.microsoft.com/office/drawing/2014/main" id="{F0FFEE17-B51F-DE46-FFD4-39362DA19DB5}"/>
              </a:ext>
            </a:extLst>
          </p:cNvPr>
          <p:cNvGrpSpPr/>
          <p:nvPr/>
        </p:nvGrpSpPr>
        <p:grpSpPr>
          <a:xfrm>
            <a:off x="5974657" y="3303174"/>
            <a:ext cx="4693343" cy="2908465"/>
            <a:chOff x="5974657" y="2858342"/>
            <a:chExt cx="5134380" cy="3353297"/>
          </a:xfrm>
        </p:grpSpPr>
        <p:pic>
          <p:nvPicPr>
            <p:cNvPr id="5" name="Picture 4" descr="A cartoon of a child&#10;&#10;AI-generated content may be incorrect.">
              <a:extLst>
                <a:ext uri="{FF2B5EF4-FFF2-40B4-BE49-F238E27FC236}">
                  <a16:creationId xmlns:a16="http://schemas.microsoft.com/office/drawing/2014/main" id="{B4B920EB-3063-C08B-CF4E-73C24AC435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74657" y="3343564"/>
              <a:ext cx="2121836" cy="2868075"/>
            </a:xfrm>
            <a:prstGeom prst="rect">
              <a:avLst/>
            </a:prstGeom>
          </p:spPr>
        </p:pic>
        <p:pic>
          <p:nvPicPr>
            <p:cNvPr id="7" name="Picture 6" descr="A cartoon of a child wearing glasses&#10;&#10;AI-generated content may be incorrect.">
              <a:extLst>
                <a:ext uri="{FF2B5EF4-FFF2-40B4-BE49-F238E27FC236}">
                  <a16:creationId xmlns:a16="http://schemas.microsoft.com/office/drawing/2014/main" id="{2DCFCFB2-778F-E363-76FB-4EE218DC82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6493" y="2858342"/>
              <a:ext cx="1558637" cy="3353297"/>
            </a:xfrm>
            <a:prstGeom prst="rect">
              <a:avLst/>
            </a:prstGeom>
          </p:spPr>
        </p:pic>
        <p:pic>
          <p:nvPicPr>
            <p:cNvPr id="9" name="Picture 8" descr="Cartoon child with short black hair and yellow shirt&#10;&#10;AI-generated content may be incorrect.">
              <a:extLst>
                <a:ext uri="{FF2B5EF4-FFF2-40B4-BE49-F238E27FC236}">
                  <a16:creationId xmlns:a16="http://schemas.microsoft.com/office/drawing/2014/main" id="{304F50D3-9578-747F-274A-3555D0AF61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4565" y="3303174"/>
              <a:ext cx="1334472" cy="2908465"/>
            </a:xfrm>
            <a:prstGeom prst="rect">
              <a:avLst/>
            </a:prstGeom>
          </p:spPr>
        </p:pic>
      </p:grpSp>
    </p:spTree>
    <p:extLst>
      <p:ext uri="{BB962C8B-B14F-4D97-AF65-F5344CB8AC3E}">
        <p14:creationId xmlns:p14="http://schemas.microsoft.com/office/powerpoint/2010/main" val="399704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6" name="Text Placeholder 4">
            <a:extLst>
              <a:ext uri="{FF2B5EF4-FFF2-40B4-BE49-F238E27FC236}">
                <a16:creationId xmlns:a16="http://schemas.microsoft.com/office/drawing/2014/main" id="{51ECBD0F-E2B5-CE20-487C-9F82C66CC696}"/>
              </a:ext>
            </a:extLst>
          </p:cNvPr>
          <p:cNvSpPr txBox="1">
            <a:spLocks/>
          </p:cNvSpPr>
          <p:nvPr/>
        </p:nvSpPr>
        <p:spPr>
          <a:xfrm>
            <a:off x="7518838" y="2604481"/>
            <a:ext cx="4866290"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Takið</a:t>
            </a:r>
            <a:r>
              <a:rPr lang="en-US" sz="50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 </a:t>
            </a:r>
            <a:r>
              <a:rPr lang="en-US" sz="50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til</a:t>
            </a:r>
            <a:r>
              <a:rPr lang="en-US" sz="50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 á </a:t>
            </a:r>
            <a:r>
              <a:rPr lang="en-US" sz="50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vinnusvæðinu</a:t>
            </a:r>
            <a:endParaRPr lang="en-US" sz="5000" dirty="0">
              <a:solidFill>
                <a:schemeClr val="bg1"/>
              </a:solidFill>
              <a:effectLst>
                <a:outerShdw blurRad="50800" dist="38100" dir="2700000" algn="tl" rotWithShape="0">
                  <a:prstClr val="black">
                    <a:alpha val="40000"/>
                  </a:prstClr>
                </a:outerShdw>
              </a:effectLst>
            </a:endParaRPr>
          </a:p>
        </p:txBody>
      </p:sp>
      <p:pic>
        <p:nvPicPr>
          <p:cNvPr id="7" name="Picture 6" descr="A toy figurine with a broom&#10;&#10;AI-generated content may be incorrect.">
            <a:extLst>
              <a:ext uri="{FF2B5EF4-FFF2-40B4-BE49-F238E27FC236}">
                <a16:creationId xmlns:a16="http://schemas.microsoft.com/office/drawing/2014/main" id="{1F88CC93-535E-7CCB-BBBE-F836C6AA7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0234" y="1757363"/>
            <a:ext cx="5010150" cy="3343275"/>
          </a:xfrm>
          <a:prstGeom prst="rect">
            <a:avLst/>
          </a:prstGeom>
        </p:spPr>
      </p:pic>
    </p:spTree>
    <p:extLst>
      <p:ext uri="{BB962C8B-B14F-4D97-AF65-F5344CB8AC3E}">
        <p14:creationId xmlns:p14="http://schemas.microsoft.com/office/powerpoint/2010/main" val="166744955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A63AE539264489B37940AD5A84FFF" ma:contentTypeVersion="18" ma:contentTypeDescription="Create a new document." ma:contentTypeScope="" ma:versionID="2bf9482a83985fe7c3e6d0bd72fc0786">
  <xsd:schema xmlns:xsd="http://www.w3.org/2001/XMLSchema" xmlns:xs="http://www.w3.org/2001/XMLSchema" xmlns:p="http://schemas.microsoft.com/office/2006/metadata/properties" xmlns:ns2="bd8ac939-8291-4466-ad12-6c62a76d23b8" xmlns:ns3="2339d3c1-780b-4e6f-9e79-4011a44f6b0c" targetNamespace="http://schemas.microsoft.com/office/2006/metadata/properties" ma:root="true" ma:fieldsID="3fd8b3fdae1a9f8811a4b3940842ae65" ns2:_="" ns3:_="">
    <xsd:import namespace="bd8ac939-8291-4466-ad12-6c62a76d23b8"/>
    <xsd:import namespace="2339d3c1-780b-4e6f-9e79-4011a44f6b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8ac939-8291-4466-ad12-6c62a76d2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39d3c1-780b-4e6f-9e79-4011a44f6b0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5decc1-c298-4b9b-8b61-513a1aae70d4}" ma:internalName="TaxCatchAll" ma:showField="CatchAllData" ma:web="2339d3c1-780b-4e6f-9e79-4011a44f6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39d3c1-780b-4e6f-9e79-4011a44f6b0c" xsi:nil="true"/>
    <SharedWithUsers xmlns="2339d3c1-780b-4e6f-9e79-4011a44f6b0c">
      <UserInfo>
        <DisplayName>Christina Milligan</DisplayName>
        <AccountId>54</AccountId>
        <AccountType/>
      </UserInfo>
    </SharedWithUsers>
    <lcf76f155ced4ddcb4097134ff3c332f xmlns="bd8ac939-8291-4466-ad12-6c62a76d23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241D28-23C8-4555-987E-A748FDD82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8ac939-8291-4466-ad12-6c62a76d23b8"/>
    <ds:schemaRef ds:uri="2339d3c1-780b-4e6f-9e79-4011a44f6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 ds:uri="c7bc20cd-f3b5-4cb9-9099-b7d1e4c3c983"/>
    <ds:schemaRef ds:uri="7c8aad47-528b-43f4-b615-4953615f0d4f"/>
    <ds:schemaRef ds:uri="2339d3c1-780b-4e6f-9e79-4011a44f6b0c"/>
    <ds:schemaRef ds:uri="bd8ac939-8291-4466-ad12-6c62a76d23b8"/>
  </ds:schemaRefs>
</ds:datastoreItem>
</file>

<file path=docProps/app.xml><?xml version="1.0" encoding="utf-8"?>
<Properties xmlns="http://schemas.openxmlformats.org/officeDocument/2006/extended-properties" xmlns:vt="http://schemas.openxmlformats.org/officeDocument/2006/docPropsVTypes">
  <Template/>
  <TotalTime>2823</TotalTime>
  <Words>974</Words>
  <Application>Microsoft Office PowerPoint</Application>
  <PresentationFormat>Widescreen</PresentationFormat>
  <Paragraphs>81</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Ragna Skinner - HI</cp:lastModifiedBy>
  <cp:revision>93</cp:revision>
  <dcterms:created xsi:type="dcterms:W3CDTF">2020-04-21T20:33:01Z</dcterms:created>
  <dcterms:modified xsi:type="dcterms:W3CDTF">2025-09-04T10:07:49Z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0x010100B54A63AE539264489B37940AD5A84FFF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