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15"/>
  </p:notesMasterIdLst>
  <p:sldIdLst>
    <p:sldId id="345" r:id="rId5"/>
    <p:sldId id="346" r:id="rId6"/>
    <p:sldId id="347" r:id="rId7"/>
    <p:sldId id="371" r:id="rId8"/>
    <p:sldId id="355" r:id="rId9"/>
    <p:sldId id="368" r:id="rId10"/>
    <p:sldId id="357" r:id="rId11"/>
    <p:sldId id="356" r:id="rId12"/>
    <p:sldId id="359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915290-8344-CD5D-185D-98D43C5DE9EE}" name="Kate Sample" initials="KS" userId="S::ksample@firstinspires.org::ad24f2c8-db21-4b10-9534-7a98911ec180" providerId="AD"/>
  <p188:author id="{E97725C9-38CB-DF41-38E4-16BBCD052361}" name="Tammy Pankey" initials="TP" userId="S::tpankey@firstinspires.org::89b84b47-0384-4d66-b56e-dc00ebdb6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4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25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4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6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  <p:cmAuthor id="5" name="Marian Murphy" initials="MM" lastIdx="9" clrIdx="4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0660AC"/>
    <a:srgbClr val="00A551"/>
    <a:srgbClr val="0FB7D1"/>
    <a:srgbClr val="FF781D"/>
    <a:srgbClr val="662D91"/>
    <a:srgbClr val="FFFFFF"/>
    <a:srgbClr val="E3F3F6"/>
    <a:srgbClr val="EBF5F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70191B-1FB1-4897-939E-826F0F088B2E}" v="21" dt="2025-09-03T20:22:18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4761" autoAdjust="0"/>
  </p:normalViewPr>
  <p:slideViewPr>
    <p:cSldViewPr snapToGrid="0">
      <p:cViewPr varScale="1">
        <p:scale>
          <a:sx n="91" d="100"/>
          <a:sy n="91" d="100"/>
        </p:scale>
        <p:origin x="1236" y="48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a Anna Skinner - HI" userId="db7782b0-5973-428e-a833-7f2225f75165" providerId="ADAL" clId="{4D70191B-1FB1-4897-939E-826F0F088B2E}"/>
    <pc:docChg chg="undo custSel modSld">
      <pc:chgData name="Ragna Anna Skinner - HI" userId="db7782b0-5973-428e-a833-7f2225f75165" providerId="ADAL" clId="{4D70191B-1FB1-4897-939E-826F0F088B2E}" dt="2025-09-03T20:01:12.720" v="823" actId="20577"/>
      <pc:docMkLst>
        <pc:docMk/>
      </pc:docMkLst>
      <pc:sldChg chg="modSp mod">
        <pc:chgData name="Ragna Anna Skinner - HI" userId="db7782b0-5973-428e-a833-7f2225f75165" providerId="ADAL" clId="{4D70191B-1FB1-4897-939E-826F0F088B2E}" dt="2025-09-03T15:59:23.607" v="232" actId="20577"/>
        <pc:sldMkLst>
          <pc:docMk/>
          <pc:sldMk cId="2890323369" sldId="345"/>
        </pc:sldMkLst>
        <pc:spChg chg="mod">
          <ac:chgData name="Ragna Anna Skinner - HI" userId="db7782b0-5973-428e-a833-7f2225f75165" providerId="ADAL" clId="{4D70191B-1FB1-4897-939E-826F0F088B2E}" dt="2025-09-03T15:59:23.607" v="232" actId="20577"/>
          <ac:spMkLst>
            <pc:docMk/>
            <pc:sldMk cId="2890323369" sldId="345"/>
            <ac:spMk id="4" creationId="{6750C1C8-6386-DDED-19A5-2016D654A326}"/>
          </ac:spMkLst>
        </pc:spChg>
        <pc:spChg chg="mod">
          <ac:chgData name="Ragna Anna Skinner - HI" userId="db7782b0-5973-428e-a833-7f2225f75165" providerId="ADAL" clId="{4D70191B-1FB1-4897-939E-826F0F088B2E}" dt="2025-09-03T15:57:53.402" v="150" actId="20577"/>
          <ac:spMkLst>
            <pc:docMk/>
            <pc:sldMk cId="2890323369" sldId="345"/>
            <ac:spMk id="8" creationId="{A6AAEB71-AACB-1350-FA60-DABC810222C4}"/>
          </ac:spMkLst>
        </pc:spChg>
      </pc:sldChg>
      <pc:sldChg chg="modSp mod">
        <pc:chgData name="Ragna Anna Skinner - HI" userId="db7782b0-5973-428e-a833-7f2225f75165" providerId="ADAL" clId="{4D70191B-1FB1-4897-939E-826F0F088B2E}" dt="2025-09-03T16:00:14.947" v="271" actId="20577"/>
        <pc:sldMkLst>
          <pc:docMk/>
          <pc:sldMk cId="2984839933" sldId="346"/>
        </pc:sldMkLst>
        <pc:spChg chg="mod">
          <ac:chgData name="Ragna Anna Skinner - HI" userId="db7782b0-5973-428e-a833-7f2225f75165" providerId="ADAL" clId="{4D70191B-1FB1-4897-939E-826F0F088B2E}" dt="2025-09-03T16:00:14.947" v="271" actId="20577"/>
          <ac:spMkLst>
            <pc:docMk/>
            <pc:sldMk cId="2984839933" sldId="346"/>
            <ac:spMk id="7" creationId="{0E0600F0-826E-B1FF-5C6B-8E1D4E9E3DC0}"/>
          </ac:spMkLst>
        </pc:spChg>
        <pc:spChg chg="mod">
          <ac:chgData name="Ragna Anna Skinner - HI" userId="db7782b0-5973-428e-a833-7f2225f75165" providerId="ADAL" clId="{4D70191B-1FB1-4897-939E-826F0F088B2E}" dt="2025-09-03T15:59:47.219" v="264" actId="20577"/>
          <ac:spMkLst>
            <pc:docMk/>
            <pc:sldMk cId="2984839933" sldId="346"/>
            <ac:spMk id="17" creationId="{916640C8-5B54-B7F7-F4FA-5210212E37B3}"/>
          </ac:spMkLst>
        </pc:spChg>
      </pc:sldChg>
      <pc:sldChg chg="modSp mod">
        <pc:chgData name="Ragna Anna Skinner - HI" userId="db7782b0-5973-428e-a833-7f2225f75165" providerId="ADAL" clId="{4D70191B-1FB1-4897-939E-826F0F088B2E}" dt="2025-09-03T16:21:13.526" v="337" actId="14100"/>
        <pc:sldMkLst>
          <pc:docMk/>
          <pc:sldMk cId="3881510030" sldId="347"/>
        </pc:sldMkLst>
        <pc:spChg chg="mod">
          <ac:chgData name="Ragna Anna Skinner - HI" userId="db7782b0-5973-428e-a833-7f2225f75165" providerId="ADAL" clId="{4D70191B-1FB1-4897-939E-826F0F088B2E}" dt="2025-09-03T16:21:13.526" v="337" actId="14100"/>
          <ac:spMkLst>
            <pc:docMk/>
            <pc:sldMk cId="3881510030" sldId="347"/>
            <ac:spMk id="4" creationId="{89F4FCED-CBF3-2597-9ABE-B85139692A53}"/>
          </ac:spMkLst>
        </pc:spChg>
        <pc:spChg chg="mod">
          <ac:chgData name="Ragna Anna Skinner - HI" userId="db7782b0-5973-428e-a833-7f2225f75165" providerId="ADAL" clId="{4D70191B-1FB1-4897-939E-826F0F088B2E}" dt="2025-09-03T16:00:22.290" v="282" actId="20577"/>
          <ac:spMkLst>
            <pc:docMk/>
            <pc:sldMk cId="3881510030" sldId="347"/>
            <ac:spMk id="6" creationId="{784F2C2D-9D42-EB0C-D5F4-D320E2469080}"/>
          </ac:spMkLst>
        </pc:spChg>
      </pc:sldChg>
      <pc:sldChg chg="modSp mod">
        <pc:chgData name="Ragna Anna Skinner - HI" userId="db7782b0-5973-428e-a833-7f2225f75165" providerId="ADAL" clId="{4D70191B-1FB1-4897-939E-826F0F088B2E}" dt="2025-09-03T20:01:12.720" v="823" actId="20577"/>
        <pc:sldMkLst>
          <pc:docMk/>
          <pc:sldMk cId="1999005728" sldId="355"/>
        </pc:sldMkLst>
        <pc:spChg chg="mod">
          <ac:chgData name="Ragna Anna Skinner - HI" userId="db7782b0-5973-428e-a833-7f2225f75165" providerId="ADAL" clId="{4D70191B-1FB1-4897-939E-826F0F088B2E}" dt="2025-09-03T20:01:12.720" v="823" actId="20577"/>
          <ac:spMkLst>
            <pc:docMk/>
            <pc:sldMk cId="1999005728" sldId="355"/>
            <ac:spMk id="3" creationId="{F0BE0D4D-5CC3-B3F1-F43D-3820DA02D688}"/>
          </ac:spMkLst>
        </pc:spChg>
        <pc:spChg chg="mod">
          <ac:chgData name="Ragna Anna Skinner - HI" userId="db7782b0-5973-428e-a833-7f2225f75165" providerId="ADAL" clId="{4D70191B-1FB1-4897-939E-826F0F088B2E}" dt="2025-09-03T16:23:03.262" v="394" actId="20577"/>
          <ac:spMkLst>
            <pc:docMk/>
            <pc:sldMk cId="1999005728" sldId="355"/>
            <ac:spMk id="10" creationId="{D545434C-F772-5C87-2741-2ED20359FE4F}"/>
          </ac:spMkLst>
        </pc:spChg>
        <pc:spChg chg="mod">
          <ac:chgData name="Ragna Anna Skinner - HI" userId="db7782b0-5973-428e-a833-7f2225f75165" providerId="ADAL" clId="{4D70191B-1FB1-4897-939E-826F0F088B2E}" dt="2025-09-03T16:23:53" v="446" actId="255"/>
          <ac:spMkLst>
            <pc:docMk/>
            <pc:sldMk cId="1999005728" sldId="355"/>
            <ac:spMk id="13" creationId="{633F7B0A-9ECC-9258-1B3E-6B8C01FA3F29}"/>
          </ac:spMkLst>
        </pc:spChg>
      </pc:sldChg>
      <pc:sldChg chg="modSp mod">
        <pc:chgData name="Ragna Anna Skinner - HI" userId="db7782b0-5973-428e-a833-7f2225f75165" providerId="ADAL" clId="{4D70191B-1FB1-4897-939E-826F0F088B2E}" dt="2025-09-03T16:29:43.285" v="810"/>
        <pc:sldMkLst>
          <pc:docMk/>
          <pc:sldMk cId="3997043545" sldId="356"/>
        </pc:sldMkLst>
        <pc:spChg chg="mod">
          <ac:chgData name="Ragna Anna Skinner - HI" userId="db7782b0-5973-428e-a833-7f2225f75165" providerId="ADAL" clId="{4D70191B-1FB1-4897-939E-826F0F088B2E}" dt="2025-09-03T16:28:18.498" v="806" actId="20577"/>
          <ac:spMkLst>
            <pc:docMk/>
            <pc:sldMk cId="3997043545" sldId="356"/>
            <ac:spMk id="8" creationId="{6FD12720-56DF-47B1-D0E1-39F8D4F70D52}"/>
          </ac:spMkLst>
        </pc:spChg>
        <pc:spChg chg="mod">
          <ac:chgData name="Ragna Anna Skinner - HI" userId="db7782b0-5973-428e-a833-7f2225f75165" providerId="ADAL" clId="{4D70191B-1FB1-4897-939E-826F0F088B2E}" dt="2025-09-03T16:29:43.285" v="810"/>
          <ac:spMkLst>
            <pc:docMk/>
            <pc:sldMk cId="3997043545" sldId="356"/>
            <ac:spMk id="11" creationId="{DD7DBD67-C10A-803D-24AF-51669F454FAF}"/>
          </ac:spMkLst>
        </pc:spChg>
      </pc:sldChg>
      <pc:sldChg chg="modSp mod">
        <pc:chgData name="Ragna Anna Skinner - HI" userId="db7782b0-5973-428e-a833-7f2225f75165" providerId="ADAL" clId="{4D70191B-1FB1-4897-939E-826F0F088B2E}" dt="2025-09-03T16:28:14.114" v="800" actId="20577"/>
        <pc:sldMkLst>
          <pc:docMk/>
          <pc:sldMk cId="1393850421" sldId="357"/>
        </pc:sldMkLst>
        <pc:spChg chg="mod">
          <ac:chgData name="Ragna Anna Skinner - HI" userId="db7782b0-5973-428e-a833-7f2225f75165" providerId="ADAL" clId="{4D70191B-1FB1-4897-939E-826F0F088B2E}" dt="2025-09-03T16:26:19.220" v="616" actId="20577"/>
          <ac:spMkLst>
            <pc:docMk/>
            <pc:sldMk cId="1393850421" sldId="357"/>
            <ac:spMk id="8" creationId="{2032C11E-AFB9-6FA6-8788-10BA268D51A1}"/>
          </ac:spMkLst>
        </pc:spChg>
        <pc:spChg chg="mod">
          <ac:chgData name="Ragna Anna Skinner - HI" userId="db7782b0-5973-428e-a833-7f2225f75165" providerId="ADAL" clId="{4D70191B-1FB1-4897-939E-826F0F088B2E}" dt="2025-09-03T16:28:14.114" v="800" actId="20577"/>
          <ac:spMkLst>
            <pc:docMk/>
            <pc:sldMk cId="1393850421" sldId="357"/>
            <ac:spMk id="11" creationId="{BB4A7199-DF59-C861-6CFC-158D81D4FADB}"/>
          </ac:spMkLst>
        </pc:spChg>
      </pc:sldChg>
      <pc:sldChg chg="modSp mod">
        <pc:chgData name="Ragna Anna Skinner - HI" userId="db7782b0-5973-428e-a833-7f2225f75165" providerId="ADAL" clId="{4D70191B-1FB1-4897-939E-826F0F088B2E}" dt="2025-09-03T16:29:24.924" v="809" actId="255"/>
        <pc:sldMkLst>
          <pc:docMk/>
          <pc:sldMk cId="1667449552" sldId="359"/>
        </pc:sldMkLst>
        <pc:spChg chg="mod">
          <ac:chgData name="Ragna Anna Skinner - HI" userId="db7782b0-5973-428e-a833-7f2225f75165" providerId="ADAL" clId="{4D70191B-1FB1-4897-939E-826F0F088B2E}" dt="2025-09-03T16:29:24.924" v="809" actId="255"/>
          <ac:spMkLst>
            <pc:docMk/>
            <pc:sldMk cId="1667449552" sldId="359"/>
            <ac:spMk id="2" creationId="{41EBE6E2-648B-709C-7112-D22375A90C48}"/>
          </ac:spMkLst>
        </pc:spChg>
      </pc:sldChg>
      <pc:sldChg chg="modSp mod">
        <pc:chgData name="Ragna Anna Skinner - HI" userId="db7782b0-5973-428e-a833-7f2225f75165" providerId="ADAL" clId="{4D70191B-1FB1-4897-939E-826F0F088B2E}" dt="2025-09-03T16:26:06.078" v="608" actId="20577"/>
        <pc:sldMkLst>
          <pc:docMk/>
          <pc:sldMk cId="1669780500" sldId="368"/>
        </pc:sldMkLst>
        <pc:spChg chg="mod">
          <ac:chgData name="Ragna Anna Skinner - HI" userId="db7782b0-5973-428e-a833-7f2225f75165" providerId="ADAL" clId="{4D70191B-1FB1-4897-939E-826F0F088B2E}" dt="2025-09-03T16:26:06.078" v="608" actId="20577"/>
          <ac:spMkLst>
            <pc:docMk/>
            <pc:sldMk cId="1669780500" sldId="368"/>
            <ac:spMk id="3" creationId="{38A50A1B-3382-F1D5-3083-4E25B7306331}"/>
          </ac:spMkLst>
        </pc:spChg>
        <pc:spChg chg="mod">
          <ac:chgData name="Ragna Anna Skinner - HI" userId="db7782b0-5973-428e-a833-7f2225f75165" providerId="ADAL" clId="{4D70191B-1FB1-4897-939E-826F0F088B2E}" dt="2025-09-03T16:24:40.830" v="505" actId="20577"/>
          <ac:spMkLst>
            <pc:docMk/>
            <pc:sldMk cId="1669780500" sldId="368"/>
            <ac:spMk id="10" creationId="{BB1AB903-273A-6858-FC07-A62CF19D3FF3}"/>
          </ac:spMkLst>
        </pc:spChg>
        <pc:spChg chg="mod">
          <ac:chgData name="Ragna Anna Skinner - HI" userId="db7782b0-5973-428e-a833-7f2225f75165" providerId="ADAL" clId="{4D70191B-1FB1-4897-939E-826F0F088B2E}" dt="2025-09-03T16:25:27.530" v="563" actId="255"/>
          <ac:spMkLst>
            <pc:docMk/>
            <pc:sldMk cId="1669780500" sldId="368"/>
            <ac:spMk id="13" creationId="{7C56E4BD-5091-15CC-FDDA-7B64E0C6A623}"/>
          </ac:spMkLst>
        </pc:spChg>
      </pc:sldChg>
      <pc:sldChg chg="modSp mod">
        <pc:chgData name="Ragna Anna Skinner - HI" userId="db7782b0-5973-428e-a833-7f2225f75165" providerId="ADAL" clId="{4D70191B-1FB1-4897-939E-826F0F088B2E}" dt="2025-09-03T16:22:37.240" v="386" actId="1076"/>
        <pc:sldMkLst>
          <pc:docMk/>
          <pc:sldMk cId="1370320588" sldId="371"/>
        </pc:sldMkLst>
        <pc:spChg chg="mod">
          <ac:chgData name="Ragna Anna Skinner - HI" userId="db7782b0-5973-428e-a833-7f2225f75165" providerId="ADAL" clId="{4D70191B-1FB1-4897-939E-826F0F088B2E}" dt="2025-09-03T16:21:18.781" v="344" actId="20577"/>
          <ac:spMkLst>
            <pc:docMk/>
            <pc:sldMk cId="1370320588" sldId="371"/>
            <ac:spMk id="7" creationId="{CAAD6E60-D336-455D-6B29-C92F39270665}"/>
          </ac:spMkLst>
        </pc:spChg>
        <pc:spChg chg="mod">
          <ac:chgData name="Ragna Anna Skinner - HI" userId="db7782b0-5973-428e-a833-7f2225f75165" providerId="ADAL" clId="{4D70191B-1FB1-4897-939E-826F0F088B2E}" dt="2025-09-03T16:22:37.240" v="386" actId="1076"/>
          <ac:spMkLst>
            <pc:docMk/>
            <pc:sldMk cId="1370320588" sldId="371"/>
            <ac:spMk id="9" creationId="{BE015D7D-B60B-FC96-C600-284405035E18}"/>
          </ac:spMkLst>
        </pc:spChg>
        <pc:spChg chg="mod">
          <ac:chgData name="Ragna Anna Skinner - HI" userId="db7782b0-5973-428e-a833-7f2225f75165" providerId="ADAL" clId="{4D70191B-1FB1-4897-939E-826F0F088B2E}" dt="2025-09-03T16:22:31.343" v="385" actId="14100"/>
          <ac:spMkLst>
            <pc:docMk/>
            <pc:sldMk cId="1370320588" sldId="371"/>
            <ac:spMk id="13" creationId="{1D8E8135-B274-0626-0DD5-59EA80C7F9AA}"/>
          </ac:spMkLst>
        </pc:spChg>
        <pc:spChg chg="mod">
          <ac:chgData name="Ragna Anna Skinner - HI" userId="db7782b0-5973-428e-a833-7f2225f75165" providerId="ADAL" clId="{4D70191B-1FB1-4897-939E-826F0F088B2E}" dt="2025-09-03T16:21:33.592" v="355" actId="20577"/>
          <ac:spMkLst>
            <pc:docMk/>
            <pc:sldMk cId="1370320588" sldId="371"/>
            <ac:spMk id="14" creationId="{965F80D1-7D21-52C8-D3E7-E4710AF08D1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CE49D-5553-0DBB-0BF8-64444079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F88F2-C0A6-7CFA-E6E4-7B9D5209F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103EF-C1A0-3E61-8EEF-561510BCA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/>
              </a:rPr>
              <a:t>Discuss with students the progress made on their innovation project solution and missions in the previous session.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4329F-FEF6-FFF8-66E6-F1A710536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4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BAE63-EAF5-5DC0-BD9D-561157084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F8F350-F575-A504-5C04-32AB6415B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DF365-6CA7-1651-636F-D25B35575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0" u="sng" strike="noStrike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cs typeface="Calibri"/>
              </a:rPr>
              <a:t>Session specific vocab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5ACC9-40FF-A0EC-8818-E4B1B4D12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4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59B67-DA09-E0AE-5389-A07956D25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CEDED-0761-A2BD-4557-15C0709F2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6ADBF5-D438-20B5-D41B-7BB4F8D35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="1" i="0" u="none" strike="noStrike" baseline="0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Introduction: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Think about impact and your team. Talk about examples of how your team has had a positive influence on you and others.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2CBA0-4829-4A8C-F824-CBC122BC0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8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8EF91-DCAE-7221-3140-98B111EB5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021226-F7EB-D697-2B9C-8CB57D076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72EB8-A3D4-2E7A-59F3-B5EFB9BE5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Plan out your project presentation. Refer to the innovation project rubric for what to include in your presentation.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Write out your innovation project presentation script.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Create any props or displays that you need. Engaging your audience can help ensure they remember your key points.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to create, test, and iterate on your robot solution.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practicing 2.5-minute robot games with all the missions you have worked on.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the team with the innovation project rubric.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presentation can be a slideshow, poster, play, or even a skit. Props can be used, such as costumes, shirts, or hats. Make sure teams have a drawing or model that represents their solution to show to judges.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Teams may use a script for their judging session presentation. Provide copies for each team member.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team might need more space to store all their materials for the presentation.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Encourage the team to run their robot within 2.5-minute practice matches so that they get used to the time limit.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462A2-015F-9042-E817-700748727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1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A79A0-6943-9DB5-59E3-DD95E0787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216FB9-E39B-0A6E-414A-67B17095F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1C332C-0EB2-8480-C7AC-C905994A8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40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Plan out your project presentation. Refer to the innovation project rubric for what to include in your presentation.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Write out your innovation project presentation script.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Create any props or displays that you need. Engaging your audience can help ensure they remember your key points.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to create, test, and iterate on your robot solution.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practicing 2.5-minute robot games with all the missions you have worked on.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4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40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the team with the innovation project rubric.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presentation can be a slideshow, poster, play, or even a skit. Props can be used, such as costumes, shirts, or hats. Make sure teams have a drawing or model that represents their solution to show to judges.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Teams may use a script for their judging session presentation. Provide copies for each team member.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team might need more space to store all their materials for the presentation.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Encourage the team to run their robot within 2.5-minute practice matches so that they get used to the time limit.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EEDE2-2EC3-1E79-31DB-0EB4FB64D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9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984FB-F5A2-7B77-FDD5-764C597B0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A2B1C-6D8B-6BF0-2203-981C190B0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A724B-318B-503C-3F6C-382CA5E5A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00FCF-2DB8-A20B-87F2-85EFBD0AE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17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18847-407D-7CB5-B4B2-09116F1C5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42B29-4235-CD0C-E6EC-3DC6816B0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3AEBA-7F7D-1720-0938-FD856D841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the reflection questions.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Get together at the mat. Share the robot skills you practiced in this session and the work completed on the innovation project.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Clean up your space.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None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AB238-2D3A-EFDF-6429-7B6EBF080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1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4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91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14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preserve="1" userDrawn="1">
  <p:cSld name="1_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35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7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3D69124-12DE-626F-C834-1BA7D69B9408}"/>
              </a:ext>
            </a:extLst>
          </p:cNvPr>
          <p:cNvSpPr txBox="1">
            <a:spLocks/>
          </p:cNvSpPr>
          <p:nvPr/>
        </p:nvSpPr>
        <p:spPr>
          <a:xfrm>
            <a:off x="326169" y="341369"/>
            <a:ext cx="4509782" cy="14074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4800" spc="25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TÍMI 10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750C1C8-6386-DDED-19A5-2016D654A326}"/>
              </a:ext>
            </a:extLst>
          </p:cNvPr>
          <p:cNvSpPr txBox="1">
            <a:spLocks/>
          </p:cNvSpPr>
          <p:nvPr/>
        </p:nvSpPr>
        <p:spPr>
          <a:xfrm>
            <a:off x="7841293" y="1028701"/>
            <a:ext cx="4261981" cy="53235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Ég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get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unnið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liðinu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mínu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því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endurbæta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nýsköpunarverkefnið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byggt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prófunum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endurgjöf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Ég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get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unnið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liðinu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mínu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því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kóða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vélmennið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okkar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prófa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verkefnaáætlunina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okkar</a:t>
            </a:r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6AAEB71-AACB-1350-FA60-DABC810222C4}"/>
              </a:ext>
            </a:extLst>
          </p:cNvPr>
          <p:cNvSpPr txBox="1">
            <a:spLocks/>
          </p:cNvSpPr>
          <p:nvPr/>
        </p:nvSpPr>
        <p:spPr>
          <a:xfrm>
            <a:off x="326169" y="2286000"/>
            <a:ext cx="6675880" cy="28232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Nemendur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undirbúa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kynningar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fyrir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nýsköpunarverkefnið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og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æfa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tímasettan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vélmennakappleik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til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að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sjá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hvað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gæti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þurft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að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breyta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og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bæta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4000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DDA63D0B-B4FA-47D6-90BF-8720DA88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065" y="5096973"/>
            <a:ext cx="1741984" cy="17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C823F484-6DA0-2D29-88D1-8E8A79D6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7837" y="4776294"/>
            <a:ext cx="2599108" cy="21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32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0D89BD50-6876-58F6-61AB-979641161F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4" y="1344435"/>
            <a:ext cx="3154556" cy="3200681"/>
          </a:xfrm>
          <a:prstGeom prst="rect">
            <a:avLst/>
          </a:prstGeom>
        </p:spPr>
      </p:pic>
      <p:pic>
        <p:nvPicPr>
          <p:cNvPr id="6" name="Picture 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CF653DF-5BC6-AA81-74CB-E7BE88E0C8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36" y="1344435"/>
            <a:ext cx="5089064" cy="32006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64697A-9FCC-AC13-F330-A4B83159FDDE}"/>
              </a:ext>
            </a:extLst>
          </p:cNvPr>
          <p:cNvSpPr txBox="1"/>
          <p:nvPr/>
        </p:nvSpPr>
        <p:spPr>
          <a:xfrm>
            <a:off x="1851973" y="5642518"/>
            <a:ext cx="848805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LEGO, the LEGO logo, and the SPIKE logo are trademarks of the/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sont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des marques de commerce du/son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marcas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registradas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 LEGO Group. ©2025 The LEGO Group. All rights reserved/Tous droits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réservés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/Todos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los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derechos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reservados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®, the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logo, and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AGE™ are trademarks of For Inspiration and Recognition of Science and Technology (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). LEGO® is a registered trademark of the LEGO Group.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LEGO® League and UNEARTHED™ are jointly held trademarks of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©2025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All rights reserved.</a:t>
            </a: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0918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3A48A-ACB6-FAEB-C04D-52066EE6F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05673-DBAE-E541-D77B-91928F7A53D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4288CD1E-0967-3FCE-BE03-FC771F60F5BF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0E0600F0-826E-B1FF-5C6B-8E1D4E9E3DC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Umræður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7977A7-90C8-1701-365B-F2C04BFB271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08DD57-4390-C9C4-AE40-215A9A8AA1A2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Thought with solid fill">
              <a:extLst>
                <a:ext uri="{FF2B5EF4-FFF2-40B4-BE49-F238E27FC236}">
                  <a16:creationId xmlns:a16="http://schemas.microsoft.com/office/drawing/2014/main" id="{3C3ADF6F-BE0E-7550-0284-3E7358CED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16640C8-5B54-B7F7-F4FA-5210212E37B3}"/>
              </a:ext>
            </a:extLst>
          </p:cNvPr>
          <p:cNvSpPr txBox="1">
            <a:spLocks/>
          </p:cNvSpPr>
          <p:nvPr/>
        </p:nvSpPr>
        <p:spPr>
          <a:xfrm>
            <a:off x="1963457" y="1393757"/>
            <a:ext cx="9582149" cy="76263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gerðum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síðasta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tíma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 </a:t>
            </a:r>
          </a:p>
        </p:txBody>
      </p:sp>
      <p:pic>
        <p:nvPicPr>
          <p:cNvPr id="2" name="Picture 1" descr="Cartoon of a child and child with their hands on their face&#10;&#10;AI-generated content may be incorrect.">
            <a:extLst>
              <a:ext uri="{FF2B5EF4-FFF2-40B4-BE49-F238E27FC236}">
                <a16:creationId xmlns:a16="http://schemas.microsoft.com/office/drawing/2014/main" id="{E48A571B-77F1-3258-13D7-0FD16089C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366" y="2417274"/>
            <a:ext cx="4513268" cy="38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3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C8550-E073-5579-A82F-7A63B9DF8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2D2572-CFCB-794D-62B6-39594A1F072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3D2F5D4D-CBDF-42A4-329D-E503CCA812B6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784F2C2D-9D42-EB0C-D5F4-D320E246908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Orðalisti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F4FCED-CBF3-2597-9ABE-B85139692A53}"/>
              </a:ext>
            </a:extLst>
          </p:cNvPr>
          <p:cNvSpPr txBox="1">
            <a:spLocks/>
          </p:cNvSpPr>
          <p:nvPr/>
        </p:nvSpPr>
        <p:spPr>
          <a:xfrm>
            <a:off x="1943100" y="1145429"/>
            <a:ext cx="5713624" cy="5003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kynning</a:t>
            </a: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koma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upplýsingum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framfæri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fyrir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aðra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handrit</a:t>
            </a: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skrifaður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/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glósur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fyrir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kynningar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8FD90C-89FF-C2FE-D062-3F9EEFA6EAEE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D43FDB-21D5-5953-EAFA-943D35C3042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Open book with solid fill">
              <a:extLst>
                <a:ext uri="{FF2B5EF4-FFF2-40B4-BE49-F238E27FC236}">
                  <a16:creationId xmlns:a16="http://schemas.microsoft.com/office/drawing/2014/main" id="{4B42F1E1-28BB-27EF-4707-C41BD9A7F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571" y="1313120"/>
              <a:ext cx="853338" cy="853338"/>
            </a:xfrm>
            <a:prstGeom prst="rect">
              <a:avLst/>
            </a:prstGeom>
          </p:spPr>
        </p:pic>
      </p:grpSp>
      <p:pic>
        <p:nvPicPr>
          <p:cNvPr id="7" name="Picture 6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FE023A92-7732-F3CB-B2DD-EE83B897FF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6524" y="3088352"/>
            <a:ext cx="2788920" cy="2030037"/>
          </a:xfrm>
          <a:prstGeom prst="rect">
            <a:avLst/>
          </a:prstGeom>
        </p:spPr>
      </p:pic>
      <p:pic>
        <p:nvPicPr>
          <p:cNvPr id="10" name="Picture 9" descr="A group of people in a classroom&#10;&#10;AI-generated content may be incorrect.">
            <a:extLst>
              <a:ext uri="{FF2B5EF4-FFF2-40B4-BE49-F238E27FC236}">
                <a16:creationId xmlns:a16="http://schemas.microsoft.com/office/drawing/2014/main" id="{8BD13F7E-3D39-A01F-5FD0-50C200639F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0084" y="1145429"/>
            <a:ext cx="2791345" cy="171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1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E1991-F09F-29A2-5267-3B3E93EA0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0FDF5C-E209-5A8F-7348-079CFBBE83D4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07048586-E74D-1450-C0C1-CDFF1F2DC139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CAAD6E60-D336-455D-6B29-C92F39270665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Kynning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4" name="Graphic 3" descr="Badge Question Mark with solid fill">
            <a:extLst>
              <a:ext uri="{FF2B5EF4-FFF2-40B4-BE49-F238E27FC236}">
                <a16:creationId xmlns:a16="http://schemas.microsoft.com/office/drawing/2014/main" id="{260D348E-B588-746D-05E3-8E4286C09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015D7D-B60B-FC96-C600-284405035E18}"/>
              </a:ext>
            </a:extLst>
          </p:cNvPr>
          <p:cNvSpPr txBox="1"/>
          <p:nvPr/>
        </p:nvSpPr>
        <p:spPr>
          <a:xfrm>
            <a:off x="612881" y="5414739"/>
            <a:ext cx="449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Skrifið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þetta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blaðsíðu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23 í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verkefnahandbókinni</a:t>
            </a:r>
            <a:endParaRPr lang="en-US" b="1" dirty="0">
              <a:solidFill>
                <a:srgbClr val="ED1C2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36A55C-A241-6603-1C30-F277C157C08B}"/>
              </a:ext>
            </a:extLst>
          </p:cNvPr>
          <p:cNvGrpSpPr/>
          <p:nvPr/>
        </p:nvGrpSpPr>
        <p:grpSpPr>
          <a:xfrm>
            <a:off x="5109700" y="1036953"/>
            <a:ext cx="7082299" cy="5121251"/>
            <a:chOff x="5109700" y="1036953"/>
            <a:chExt cx="7082299" cy="5121251"/>
          </a:xfrm>
        </p:grpSpPr>
        <p:pic>
          <p:nvPicPr>
            <p:cNvPr id="12" name="Picture 11" descr="A piece of paper with a red stripe&#10;&#10;AI-generated content may be incorrect.">
              <a:extLst>
                <a:ext uri="{FF2B5EF4-FFF2-40B4-BE49-F238E27FC236}">
                  <a16:creationId xmlns:a16="http://schemas.microsoft.com/office/drawing/2014/main" id="{EAEB57EF-B5DA-5A82-0027-98E3EB981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121" t="10276" r="2374" b="54285"/>
            <a:stretch/>
          </p:blipFill>
          <p:spPr>
            <a:xfrm>
              <a:off x="5109700" y="1036953"/>
              <a:ext cx="7082299" cy="512125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8E8135-B274-0626-0DD5-59EA80C7F9AA}"/>
                </a:ext>
              </a:extLst>
            </p:cNvPr>
            <p:cNvSpPr txBox="1"/>
            <p:nvPr/>
          </p:nvSpPr>
          <p:spPr>
            <a:xfrm rot="21437334">
              <a:off x="5659691" y="2012696"/>
              <a:ext cx="58014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rgbClr val="FFFFFF"/>
                  </a:solidFill>
                  <a:latin typeface="Arial-BoldMT"/>
                </a:rPr>
                <a:t>Áhrif</a:t>
              </a:r>
              <a:r>
                <a:rPr lang="en-US" sz="1600" b="1" dirty="0">
                  <a:solidFill>
                    <a:srgbClr val="FFFFFF"/>
                  </a:solidFill>
                  <a:latin typeface="Arial-BoldMT"/>
                </a:rPr>
                <a:t>: </a:t>
              </a:r>
              <a:r>
                <a:rPr lang="en-US" sz="1600" b="1" dirty="0" err="1">
                  <a:solidFill>
                    <a:srgbClr val="FFFFFF"/>
                  </a:solidFill>
                  <a:latin typeface="Arial-BoldMT"/>
                </a:rPr>
                <a:t>Við</a:t>
              </a:r>
              <a:r>
                <a:rPr lang="en-US" sz="1600" b="1" dirty="0">
                  <a:solidFill>
                    <a:srgbClr val="FFFFFF"/>
                  </a:solidFill>
                  <a:latin typeface="Arial-BoldMT"/>
                </a:rPr>
                <a:t> notum </a:t>
              </a:r>
              <a:r>
                <a:rPr lang="en-US" sz="1600" b="1" dirty="0" err="1">
                  <a:solidFill>
                    <a:srgbClr val="FFFFFF"/>
                  </a:solidFill>
                  <a:latin typeface="Arial-BoldMT"/>
                </a:rPr>
                <a:t>það</a:t>
              </a:r>
              <a:r>
                <a:rPr lang="en-US" sz="1600" b="1" dirty="0">
                  <a:solidFill>
                    <a:srgbClr val="FFFFFF"/>
                  </a:solidFill>
                  <a:latin typeface="Arial-BoldMT"/>
                </a:rPr>
                <a:t> </a:t>
              </a:r>
              <a:r>
                <a:rPr lang="en-US" sz="1600" b="1" dirty="0" err="1">
                  <a:solidFill>
                    <a:srgbClr val="FFFFFF"/>
                  </a:solidFill>
                  <a:latin typeface="Arial-BoldMT"/>
                </a:rPr>
                <a:t>sem</a:t>
              </a:r>
              <a:r>
                <a:rPr lang="en-US" sz="1600" b="1" dirty="0">
                  <a:solidFill>
                    <a:srgbClr val="FFFFFF"/>
                  </a:solidFill>
                  <a:latin typeface="Arial-BoldMT"/>
                </a:rPr>
                <a:t> </a:t>
              </a:r>
              <a:r>
                <a:rPr lang="en-US" sz="1600" b="1" dirty="0" err="1">
                  <a:solidFill>
                    <a:srgbClr val="FFFFFF"/>
                  </a:solidFill>
                  <a:latin typeface="Arial-BoldMT"/>
                </a:rPr>
                <a:t>við</a:t>
              </a:r>
              <a:r>
                <a:rPr lang="en-US" sz="1600" b="1" dirty="0">
                  <a:solidFill>
                    <a:srgbClr val="FFFFFF"/>
                  </a:solidFill>
                  <a:latin typeface="Arial-BoldMT"/>
                </a:rPr>
                <a:t> </a:t>
              </a:r>
              <a:r>
                <a:rPr lang="en-US" sz="1600" b="1" dirty="0" err="1">
                  <a:solidFill>
                    <a:srgbClr val="FFFFFF"/>
                  </a:solidFill>
                  <a:latin typeface="Arial-BoldMT"/>
                </a:rPr>
                <a:t>lærum</a:t>
              </a:r>
              <a:r>
                <a:rPr lang="en-US" sz="1600" b="1" dirty="0">
                  <a:solidFill>
                    <a:srgbClr val="FFFFFF"/>
                  </a:solidFill>
                  <a:latin typeface="Arial-BoldMT"/>
                </a:rPr>
                <a:t> </a:t>
              </a:r>
              <a:r>
                <a:rPr lang="en-US" sz="1600" b="1" dirty="0" err="1">
                  <a:solidFill>
                    <a:srgbClr val="FFFFFF"/>
                  </a:solidFill>
                  <a:latin typeface="Arial-BoldMT"/>
                </a:rPr>
                <a:t>til</a:t>
              </a:r>
              <a:r>
                <a:rPr lang="en-US" sz="1600" b="1" dirty="0">
                  <a:solidFill>
                    <a:srgbClr val="FFFFFF"/>
                  </a:solidFill>
                  <a:latin typeface="Arial-BoldMT"/>
                </a:rPr>
                <a:t> </a:t>
              </a:r>
              <a:r>
                <a:rPr lang="en-US" sz="1600" b="1" dirty="0" err="1">
                  <a:solidFill>
                    <a:srgbClr val="FFFFFF"/>
                  </a:solidFill>
                  <a:latin typeface="Arial-BoldMT"/>
                </a:rPr>
                <a:t>að</a:t>
              </a:r>
              <a:r>
                <a:rPr lang="en-US" sz="1600" b="1" dirty="0">
                  <a:solidFill>
                    <a:srgbClr val="FFFFFF"/>
                  </a:solidFill>
                  <a:latin typeface="Arial-BoldMT"/>
                </a:rPr>
                <a:t> </a:t>
              </a:r>
              <a:r>
                <a:rPr lang="en-US" sz="1600" b="1" dirty="0" err="1">
                  <a:solidFill>
                    <a:srgbClr val="FFFFFF"/>
                  </a:solidFill>
                  <a:latin typeface="Arial-BoldMT"/>
                </a:rPr>
                <a:t>bæta</a:t>
              </a:r>
              <a:r>
                <a:rPr lang="en-US" sz="1600" b="1" dirty="0">
                  <a:solidFill>
                    <a:srgbClr val="FFFFFF"/>
                  </a:solidFill>
                  <a:latin typeface="Arial-BoldMT"/>
                </a:rPr>
                <a:t> </a:t>
              </a:r>
              <a:r>
                <a:rPr lang="en-US" sz="1600" b="1" dirty="0" err="1">
                  <a:solidFill>
                    <a:srgbClr val="FFFFFF"/>
                  </a:solidFill>
                  <a:latin typeface="Arial-BoldMT"/>
                </a:rPr>
                <a:t>heiminn</a:t>
              </a:r>
              <a:r>
                <a:rPr lang="en-US" sz="1600" b="1" dirty="0">
                  <a:solidFill>
                    <a:srgbClr val="FFFFFF"/>
                  </a:solidFill>
                  <a:latin typeface="Arial-BoldMT"/>
                </a:rPr>
                <a:t>.</a:t>
              </a:r>
              <a:endPara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65F80D1-7D21-52C8-D3E7-E4710AF08D1C}"/>
              </a:ext>
            </a:extLst>
          </p:cNvPr>
          <p:cNvSpPr txBox="1">
            <a:spLocks/>
          </p:cNvSpPr>
          <p:nvPr/>
        </p:nvSpPr>
        <p:spPr>
          <a:xfrm>
            <a:off x="587828" y="2460038"/>
            <a:ext cx="4740076" cy="2857567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Hvernig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hefur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þitt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haft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jákvæð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áhrif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032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04010-138E-E9A2-2080-9DB773E68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1CCBD10-92EB-5ED3-6150-33D57200E01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A7E5BE77-1F3D-FAF3-B6F7-0F50B6B82167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D545434C-F772-5C87-2741-2ED20359FE4F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Verkefni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33F7B0A-9ECC-9258-1B3E-6B8C01FA3F29}"/>
              </a:ext>
            </a:extLst>
          </p:cNvPr>
          <p:cNvSpPr txBox="1">
            <a:spLocks/>
          </p:cNvSpPr>
          <p:nvPr/>
        </p:nvSpPr>
        <p:spPr>
          <a:xfrm>
            <a:off x="1882778" y="1080922"/>
            <a:ext cx="9852021" cy="15066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Notið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matsblaðið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fyrir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nýsköpunarverkefnið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skipuleggja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kynninguna</a:t>
            </a: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282A37-FE5B-61B7-318E-B4CDB014CBA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F71A35-F611-4193-8E31-AFE96333C388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551"/>
                </a:solidFill>
              </a:endParaRPr>
            </a:p>
          </p:txBody>
        </p:sp>
        <p:pic>
          <p:nvPicPr>
            <p:cNvPr id="15" name="Graphic 14" descr="Good Idea with solid fill">
              <a:extLst>
                <a:ext uri="{FF2B5EF4-FFF2-40B4-BE49-F238E27FC236}">
                  <a16:creationId xmlns:a16="http://schemas.microsoft.com/office/drawing/2014/main" id="{3CB2DB6A-30BF-F9E3-3716-EAB2FE38D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BE0D4D-5CC3-B3F1-F43D-3820DA02D688}"/>
              </a:ext>
            </a:extLst>
          </p:cNvPr>
          <p:cNvSpPr txBox="1"/>
          <p:nvPr/>
        </p:nvSpPr>
        <p:spPr>
          <a:xfrm>
            <a:off x="1801600" y="2735665"/>
            <a:ext cx="825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Skrifið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handrit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muna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lykilatriðin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endParaRPr lang="en-US" b="1" dirty="0">
              <a:solidFill>
                <a:srgbClr val="ED1C2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Eru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einhverjir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leikmunir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eða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búningar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sem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gætuð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notað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kynningunni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endParaRPr lang="en-US" b="1" dirty="0">
              <a:solidFill>
                <a:srgbClr val="ED1C2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8DB2835E-665C-55B6-8C94-AA3257F517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252" y="4644136"/>
            <a:ext cx="7397496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0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163E3-E541-5FE9-785A-9F5E39BBF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standing together&#10;&#10;AI-generated content may be incorrect.">
            <a:extLst>
              <a:ext uri="{FF2B5EF4-FFF2-40B4-BE49-F238E27FC236}">
                <a16:creationId xmlns:a16="http://schemas.microsoft.com/office/drawing/2014/main" id="{4D6DBBA5-231C-2A79-2B35-61381C5772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857" y="3637279"/>
            <a:ext cx="8210286" cy="25782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5A31A31-B5C5-06E5-3B02-8DD2415950A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36FAB4EF-84A0-4C04-D9DB-30B19CD5AE1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BB1AB903-273A-6858-FC07-A62CF19D3FF3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Verkefni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56E4BD-5091-15CC-FDDA-7B64E0C6A623}"/>
              </a:ext>
            </a:extLst>
          </p:cNvPr>
          <p:cNvSpPr txBox="1">
            <a:spLocks/>
          </p:cNvSpPr>
          <p:nvPr/>
        </p:nvSpPr>
        <p:spPr>
          <a:xfrm>
            <a:off x="1882778" y="1145429"/>
            <a:ext cx="9852021" cy="11887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Æfið</a:t>
            </a:r>
            <a:r>
              <a:rPr lang="en-US" sz="3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 </a:t>
            </a:r>
            <a:r>
              <a:rPr lang="en-US" sz="3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mín</a:t>
            </a:r>
            <a:r>
              <a:rPr lang="en-US" sz="3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30 </a:t>
            </a:r>
            <a:r>
              <a:rPr lang="en-US" sz="3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sek</a:t>
            </a:r>
            <a:r>
              <a:rPr lang="en-US" sz="3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vélmennakappleik</a:t>
            </a:r>
            <a:r>
              <a:rPr lang="en-US" sz="3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sz="3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sjáið</a:t>
            </a:r>
            <a:r>
              <a:rPr lang="en-US" sz="3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hversu</a:t>
            </a:r>
            <a:r>
              <a:rPr lang="en-US" sz="3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margar</a:t>
            </a:r>
            <a:r>
              <a:rPr lang="en-US" sz="3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þrautir</a:t>
            </a:r>
            <a:r>
              <a:rPr lang="en-US" sz="3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vélmennið</a:t>
            </a:r>
            <a:r>
              <a:rPr lang="en-US" sz="3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getur</a:t>
            </a:r>
            <a:r>
              <a:rPr lang="en-US" sz="3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klárað</a:t>
            </a:r>
            <a:r>
              <a:rPr lang="en-US" sz="3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50A1B-3382-F1D5-3083-4E25B7306331}"/>
              </a:ext>
            </a:extLst>
          </p:cNvPr>
          <p:cNvSpPr txBox="1"/>
          <p:nvPr/>
        </p:nvSpPr>
        <p:spPr>
          <a:xfrm>
            <a:off x="1882778" y="2546764"/>
            <a:ext cx="9150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Ertu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allar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viðbætur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sem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auðvelt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grípa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kappleiknum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endParaRPr lang="en-US" b="1" dirty="0">
              <a:solidFill>
                <a:srgbClr val="ED1C2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Fá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allir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taka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þátt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b="1" dirty="0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vélmennaleiknum</a:t>
            </a:r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71161F-29AC-BF8F-63B1-4737AB5CC114}"/>
              </a:ext>
            </a:extLst>
          </p:cNvPr>
          <p:cNvGrpSpPr/>
          <p:nvPr/>
        </p:nvGrpSpPr>
        <p:grpSpPr>
          <a:xfrm>
            <a:off x="587828" y="1145429"/>
            <a:ext cx="1188720" cy="1188720"/>
            <a:chOff x="612880" y="1145429"/>
            <a:chExt cx="1188720" cy="11887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A35F9E7-96B8-535C-22CE-95845A74E90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Sports Field with solid fill">
              <a:extLst>
                <a:ext uri="{FF2B5EF4-FFF2-40B4-BE49-F238E27FC236}">
                  <a16:creationId xmlns:a16="http://schemas.microsoft.com/office/drawing/2014/main" id="{6D8BA9E1-1A35-7AD4-D86F-320538D14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08762" y="1240157"/>
              <a:ext cx="996955" cy="996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978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42D88-F1D7-EBDD-E6D8-E09A710A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20A7C67-F243-5FFE-E265-46349BB8370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1C48B353-6C8C-E37C-716D-5C7208119DF2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2032C11E-AFB9-6FA6-8788-10BA268D51A1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Ígrundun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4A7199-DF59-C861-6CFC-158D81D4FADB}"/>
              </a:ext>
            </a:extLst>
          </p:cNvPr>
          <p:cNvSpPr txBox="1">
            <a:spLocks/>
          </p:cNvSpPr>
          <p:nvPr/>
        </p:nvSpPr>
        <p:spPr>
          <a:xfrm>
            <a:off x="1943100" y="1262058"/>
            <a:ext cx="9682844" cy="48691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Hvernig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ákvað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þitt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hvaða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þrautir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ætlið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leysa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er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þitt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stoltast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vinnunni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nýsköpunarverkefnið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hönnun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vélmennis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Hvaða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færni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hafið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tileinkað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ykkur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gegnum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i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baseline="30000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LEGO</a:t>
            </a:r>
            <a:r>
              <a:rPr lang="en-US" sz="3600" b="1" baseline="30000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League </a:t>
            </a:r>
            <a:r>
              <a:rPr lang="en-US" sz="36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ferlið</a:t>
            </a:r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77E9F4-281B-434C-0436-E89014E4FE5D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D1659B-66EF-0815-2E27-95BA50DDBB87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Thought with solid fill">
              <a:extLst>
                <a:ext uri="{FF2B5EF4-FFF2-40B4-BE49-F238E27FC236}">
                  <a16:creationId xmlns:a16="http://schemas.microsoft.com/office/drawing/2014/main" id="{52C208DA-FC57-63FA-31E6-9CD9688B1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pic>
        <p:nvPicPr>
          <p:cNvPr id="2" name="Picture 1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39D048D8-8DF2-8FD6-53C0-EEF53E1C55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544" y="4639367"/>
            <a:ext cx="3900911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5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F3146-109F-1077-0AA2-9A32E6D80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E533C7-9AA5-63D1-A5A2-0053DAB4850C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2CD8ABA6-F6B4-6B10-747F-D830FA4AC3CB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6FD12720-56DF-47B1-D0E1-39F8D4F70D52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Deilið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7DBD67-C10A-803D-24AF-51669F454FAF}"/>
              </a:ext>
            </a:extLst>
          </p:cNvPr>
          <p:cNvSpPr txBox="1">
            <a:spLocks/>
          </p:cNvSpPr>
          <p:nvPr/>
        </p:nvSpPr>
        <p:spPr>
          <a:xfrm>
            <a:off x="1943100" y="1007608"/>
            <a:ext cx="9682844" cy="23208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Ræðið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vélmennafærnina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lausnina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sem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æfðuð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bættuð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þessum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tíma</a:t>
            </a:r>
            <a:r>
              <a:rPr lang="en-US" sz="48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..</a:t>
            </a:r>
            <a:endParaRPr lang="en-US" sz="4800" b="1" dirty="0">
              <a:solidFill>
                <a:srgbClr val="0660AC"/>
              </a:solidFill>
              <a:highlight>
                <a:srgbClr val="00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6001B8-E250-B612-7E9D-945F4808BDC6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354F08-EA5F-A715-E534-44FC48AAEBBD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Customer review with solid fill">
              <a:extLst>
                <a:ext uri="{FF2B5EF4-FFF2-40B4-BE49-F238E27FC236}">
                  <a16:creationId xmlns:a16="http://schemas.microsoft.com/office/drawing/2014/main" id="{D42FD170-2BF4-AD7C-7C45-91A3F50BE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599" y="1284918"/>
              <a:ext cx="931281" cy="93128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4F9376D-463A-F634-DD2E-7B42D8DDB79D}"/>
              </a:ext>
            </a:extLst>
          </p:cNvPr>
          <p:cNvGrpSpPr/>
          <p:nvPr/>
        </p:nvGrpSpPr>
        <p:grpSpPr>
          <a:xfrm>
            <a:off x="5974657" y="2858342"/>
            <a:ext cx="5134380" cy="3353297"/>
            <a:chOff x="5974657" y="2858342"/>
            <a:chExt cx="5134380" cy="3353297"/>
          </a:xfrm>
        </p:grpSpPr>
        <p:pic>
          <p:nvPicPr>
            <p:cNvPr id="5" name="Picture 4" descr="A cartoon of a child&#10;&#10;AI-generated content may be incorrect.">
              <a:extLst>
                <a:ext uri="{FF2B5EF4-FFF2-40B4-BE49-F238E27FC236}">
                  <a16:creationId xmlns:a16="http://schemas.microsoft.com/office/drawing/2014/main" id="{26146F10-5128-B89E-66BA-49E0747B6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4657" y="3343564"/>
              <a:ext cx="2121836" cy="2868075"/>
            </a:xfrm>
            <a:prstGeom prst="rect">
              <a:avLst/>
            </a:prstGeom>
          </p:spPr>
        </p:pic>
        <p:pic>
          <p:nvPicPr>
            <p:cNvPr id="7" name="Picture 6" descr="A cartoon of a child wearing glasses&#10;&#10;AI-generated content may be incorrect.">
              <a:extLst>
                <a:ext uri="{FF2B5EF4-FFF2-40B4-BE49-F238E27FC236}">
                  <a16:creationId xmlns:a16="http://schemas.microsoft.com/office/drawing/2014/main" id="{6C943287-F453-A420-F01F-A1D481082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6493" y="2858342"/>
              <a:ext cx="1558637" cy="3353297"/>
            </a:xfrm>
            <a:prstGeom prst="rect">
              <a:avLst/>
            </a:prstGeom>
          </p:spPr>
        </p:pic>
        <p:pic>
          <p:nvPicPr>
            <p:cNvPr id="9" name="Picture 8" descr="Cartoon child with short black hair and yellow shirt&#10;&#10;AI-generated content may be incorrect.">
              <a:extLst>
                <a:ext uri="{FF2B5EF4-FFF2-40B4-BE49-F238E27FC236}">
                  <a16:creationId xmlns:a16="http://schemas.microsoft.com/office/drawing/2014/main" id="{A3C28A2D-8E2F-6038-D19F-C12820A31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4565" y="3303174"/>
              <a:ext cx="1334472" cy="2908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04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oy figurine with a broom&#10;&#10;AI-generated content may be incorrect.">
            <a:extLst>
              <a:ext uri="{FF2B5EF4-FFF2-40B4-BE49-F238E27FC236}">
                <a16:creationId xmlns:a16="http://schemas.microsoft.com/office/drawing/2014/main" id="{1F88CC93-535E-7CCB-BBBE-F836C6AA7F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234" y="1757363"/>
            <a:ext cx="5010150" cy="3343275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1EBE6E2-648B-709C-7112-D22375A90C48}"/>
              </a:ext>
            </a:extLst>
          </p:cNvPr>
          <p:cNvSpPr txBox="1">
            <a:spLocks/>
          </p:cNvSpPr>
          <p:nvPr/>
        </p:nvSpPr>
        <p:spPr>
          <a:xfrm>
            <a:off x="7652506" y="2604481"/>
            <a:ext cx="4329651" cy="1093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Takið</a:t>
            </a:r>
            <a: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til</a:t>
            </a:r>
            <a: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 á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vinnusvæðinu</a:t>
            </a:r>
            <a:endParaRPr 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744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4A63AE539264489B37940AD5A84FFF" ma:contentTypeVersion="18" ma:contentTypeDescription="Create a new document." ma:contentTypeScope="" ma:versionID="2bf9482a83985fe7c3e6d0bd72fc0786">
  <xsd:schema xmlns:xsd="http://www.w3.org/2001/XMLSchema" xmlns:xs="http://www.w3.org/2001/XMLSchema" xmlns:p="http://schemas.microsoft.com/office/2006/metadata/properties" xmlns:ns2="bd8ac939-8291-4466-ad12-6c62a76d23b8" xmlns:ns3="2339d3c1-780b-4e6f-9e79-4011a44f6b0c" targetNamespace="http://schemas.microsoft.com/office/2006/metadata/properties" ma:root="true" ma:fieldsID="3fd8b3fdae1a9f8811a4b3940842ae65" ns2:_="" ns3:_="">
    <xsd:import namespace="bd8ac939-8291-4466-ad12-6c62a76d23b8"/>
    <xsd:import namespace="2339d3c1-780b-4e6f-9e79-4011a44f6b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ac939-8291-4466-ad12-6c62a76d23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ea1d401-ac04-46f1-9878-c8838732bb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9d3c1-780b-4e6f-9e79-4011a44f6b0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5decc1-c298-4b9b-8b61-513a1aae70d4}" ma:internalName="TaxCatchAll" ma:showField="CatchAllData" ma:web="2339d3c1-780b-4e6f-9e79-4011a44f6b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39d3c1-780b-4e6f-9e79-4011a44f6b0c" xsi:nil="true"/>
    <SharedWithUsers xmlns="2339d3c1-780b-4e6f-9e79-4011a44f6b0c">
      <UserInfo>
        <DisplayName>Christina Milligan</DisplayName>
        <AccountId>54</AccountId>
        <AccountType/>
      </UserInfo>
    </SharedWithUsers>
    <lcf76f155ced4ddcb4097134ff3c332f xmlns="bd8ac939-8291-4466-ad12-6c62a76d23b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54E1C3-0E0C-4E12-A2F3-C74CE2DFEE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8ac939-8291-4466-ad12-6c62a76d23b8"/>
    <ds:schemaRef ds:uri="2339d3c1-780b-4e6f-9e79-4011a44f6b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C3B65E-86F5-4F12-882B-E72674BBA31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8a1be8e-ceb0-4d64-90f3-74f22257285b"/>
    <ds:schemaRef ds:uri="65f3190a-2497-4c6e-9c08-e63c17ba8fcf"/>
    <ds:schemaRef ds:uri="http://purl.org/dc/elements/1.1/"/>
    <ds:schemaRef ds:uri="http://purl.org/dc/terms/"/>
    <ds:schemaRef ds:uri="0bfdc619-4bd5-4a26-8e37-4be4446dc23a"/>
    <ds:schemaRef ds:uri="http://purl.org/dc/dcmitype/"/>
    <ds:schemaRef ds:uri="32a440ee-ccdf-4ffb-ba5c-71e25989d2a9"/>
    <ds:schemaRef ds:uri="09a20863-7c96-4a57-95ca-029d1820b203"/>
    <ds:schemaRef ds:uri="c7bc20cd-f3b5-4cb9-9099-b7d1e4c3c983"/>
    <ds:schemaRef ds:uri="7c8aad47-528b-43f4-b615-4953615f0d4f"/>
    <ds:schemaRef ds:uri="2339d3c1-780b-4e6f-9e79-4011a44f6b0c"/>
    <ds:schemaRef ds:uri="bd8ac939-8291-4466-ad12-6c62a76d23b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2006</TotalTime>
  <Words>829</Words>
  <Application>Microsoft Office PowerPoint</Application>
  <PresentationFormat>Widescreen</PresentationFormat>
  <Paragraphs>75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Arial-BoldMT</vt:lpstr>
      <vt:lpstr>Calibri</vt:lpstr>
      <vt:lpstr>Calibri Light</vt:lpstr>
      <vt:lpstr>Helvetica Neue</vt:lpstr>
      <vt:lpstr>Roboto</vt:lpstr>
      <vt:lpstr>Roboto Medium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Ragna Skinner - HI</cp:lastModifiedBy>
  <cp:revision>93</cp:revision>
  <dcterms:created xsi:type="dcterms:W3CDTF">2020-04-21T20:33:01Z</dcterms:created>
  <dcterms:modified xsi:type="dcterms:W3CDTF">2025-09-03T20:22:20Z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0x010100B54A63AE539264489B37940AD5A84FFF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