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5"/>
  </p:notesMasterIdLst>
  <p:sldIdLst>
    <p:sldId id="345" r:id="rId5"/>
    <p:sldId id="346" r:id="rId6"/>
    <p:sldId id="347" r:id="rId7"/>
    <p:sldId id="371" r:id="rId8"/>
    <p:sldId id="355" r:id="rId9"/>
    <p:sldId id="368" r:id="rId10"/>
    <p:sldId id="357" r:id="rId11"/>
    <p:sldId id="356" r:id="rId12"/>
    <p:sldId id="359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F51F3-1A63-4506-94D3-1630026613CD}" v="17" dt="2025-09-03T20:22:37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653" autoAdjust="0"/>
  </p:normalViewPr>
  <p:slideViewPr>
    <p:cSldViewPr snapToGrid="0">
      <p:cViewPr varScale="1">
        <p:scale>
          <a:sx n="94" d="100"/>
          <a:sy n="94" d="100"/>
        </p:scale>
        <p:origin x="1116" y="66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a Anna Skinner - HI" userId="db7782b0-5973-428e-a833-7f2225f75165" providerId="ADAL" clId="{8E5F51F3-1A63-4506-94D3-1630026613CD}"/>
    <pc:docChg chg="undo custSel modSld">
      <pc:chgData name="Ragna Anna Skinner - HI" userId="db7782b0-5973-428e-a833-7f2225f75165" providerId="ADAL" clId="{8E5F51F3-1A63-4506-94D3-1630026613CD}" dt="2025-09-03T20:03:00.824" v="1336" actId="20577"/>
      <pc:docMkLst>
        <pc:docMk/>
      </pc:docMkLst>
      <pc:sldChg chg="modSp mod">
        <pc:chgData name="Ragna Anna Skinner - HI" userId="db7782b0-5973-428e-a833-7f2225f75165" providerId="ADAL" clId="{8E5F51F3-1A63-4506-94D3-1630026613CD}" dt="2025-09-03T16:36:18.009" v="491" actId="1076"/>
        <pc:sldMkLst>
          <pc:docMk/>
          <pc:sldMk cId="2890323369" sldId="345"/>
        </pc:sldMkLst>
        <pc:spChg chg="mod">
          <ac:chgData name="Ragna Anna Skinner - HI" userId="db7782b0-5973-428e-a833-7f2225f75165" providerId="ADAL" clId="{8E5F51F3-1A63-4506-94D3-1630026613CD}" dt="2025-09-03T16:32:50.646" v="29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Ragna Anna Skinner - HI" userId="db7782b0-5973-428e-a833-7f2225f75165" providerId="ADAL" clId="{8E5F51F3-1A63-4506-94D3-1630026613CD}" dt="2025-09-03T16:36:18.009" v="491" actId="1076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Ragna Anna Skinner - HI" userId="db7782b0-5973-428e-a833-7f2225f75165" providerId="ADAL" clId="{8E5F51F3-1A63-4506-94D3-1630026613CD}" dt="2025-09-03T16:34:01.338" v="230" actId="20577"/>
          <ac:spMkLst>
            <pc:docMk/>
            <pc:sldMk cId="2890323369" sldId="345"/>
            <ac:spMk id="8" creationId="{A6AAEB71-AACB-1350-FA60-DABC810222C4}"/>
          </ac:spMkLst>
        </pc:spChg>
      </pc:sldChg>
      <pc:sldChg chg="modSp mod">
        <pc:chgData name="Ragna Anna Skinner - HI" userId="db7782b0-5973-428e-a833-7f2225f75165" providerId="ADAL" clId="{8E5F51F3-1A63-4506-94D3-1630026613CD}" dt="2025-09-03T16:36:37.059" v="530" actId="20577"/>
        <pc:sldMkLst>
          <pc:docMk/>
          <pc:sldMk cId="2984839933" sldId="346"/>
        </pc:sldMkLst>
        <pc:spChg chg="mod">
          <ac:chgData name="Ragna Anna Skinner - HI" userId="db7782b0-5973-428e-a833-7f2225f75165" providerId="ADAL" clId="{8E5F51F3-1A63-4506-94D3-1630026613CD}" dt="2025-09-03T16:36:24.729" v="498" actId="20577"/>
          <ac:spMkLst>
            <pc:docMk/>
            <pc:sldMk cId="2984839933" sldId="346"/>
            <ac:spMk id="7" creationId="{0E0600F0-826E-B1FF-5C6B-8E1D4E9E3DC0}"/>
          </ac:spMkLst>
        </pc:spChg>
        <pc:spChg chg="mod">
          <ac:chgData name="Ragna Anna Skinner - HI" userId="db7782b0-5973-428e-a833-7f2225f75165" providerId="ADAL" clId="{8E5F51F3-1A63-4506-94D3-1630026613CD}" dt="2025-09-03T16:36:37.059" v="530" actId="20577"/>
          <ac:spMkLst>
            <pc:docMk/>
            <pc:sldMk cId="2984839933" sldId="346"/>
            <ac:spMk id="17" creationId="{916640C8-5B54-B7F7-F4FA-5210212E37B3}"/>
          </ac:spMkLst>
        </pc:spChg>
      </pc:sldChg>
      <pc:sldChg chg="modSp mod">
        <pc:chgData name="Ragna Anna Skinner - HI" userId="db7782b0-5973-428e-a833-7f2225f75165" providerId="ADAL" clId="{8E5F51F3-1A63-4506-94D3-1630026613CD}" dt="2025-09-03T20:02:14.750" v="1326" actId="20577"/>
        <pc:sldMkLst>
          <pc:docMk/>
          <pc:sldMk cId="3881510030" sldId="347"/>
        </pc:sldMkLst>
        <pc:spChg chg="mod">
          <ac:chgData name="Ragna Anna Skinner - HI" userId="db7782b0-5973-428e-a833-7f2225f75165" providerId="ADAL" clId="{8E5F51F3-1A63-4506-94D3-1630026613CD}" dt="2025-09-03T20:02:14.750" v="1326" actId="20577"/>
          <ac:spMkLst>
            <pc:docMk/>
            <pc:sldMk cId="3881510030" sldId="347"/>
            <ac:spMk id="4" creationId="{89F4FCED-CBF3-2597-9ABE-B85139692A53}"/>
          </ac:spMkLst>
        </pc:spChg>
        <pc:spChg chg="mod">
          <ac:chgData name="Ragna Anna Skinner - HI" userId="db7782b0-5973-428e-a833-7f2225f75165" providerId="ADAL" clId="{8E5F51F3-1A63-4506-94D3-1630026613CD}" dt="2025-09-03T16:36:42.218" v="539" actId="20577"/>
          <ac:spMkLst>
            <pc:docMk/>
            <pc:sldMk cId="3881510030" sldId="347"/>
            <ac:spMk id="6" creationId="{784F2C2D-9D42-EB0C-D5F4-D320E2469080}"/>
          </ac:spMkLst>
        </pc:spChg>
      </pc:sldChg>
      <pc:sldChg chg="modSp mod">
        <pc:chgData name="Ragna Anna Skinner - HI" userId="db7782b0-5973-428e-a833-7f2225f75165" providerId="ADAL" clId="{8E5F51F3-1A63-4506-94D3-1630026613CD}" dt="2025-09-03T16:42:38.843" v="1003" actId="20577"/>
        <pc:sldMkLst>
          <pc:docMk/>
          <pc:sldMk cId="1999005728" sldId="355"/>
        </pc:sldMkLst>
        <pc:spChg chg="mod">
          <ac:chgData name="Ragna Anna Skinner - HI" userId="db7782b0-5973-428e-a833-7f2225f75165" providerId="ADAL" clId="{8E5F51F3-1A63-4506-94D3-1630026613CD}" dt="2025-09-03T16:42:38.843" v="1003" actId="20577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Ragna Anna Skinner - HI" userId="db7782b0-5973-428e-a833-7f2225f75165" providerId="ADAL" clId="{8E5F51F3-1A63-4506-94D3-1630026613CD}" dt="2025-09-03T16:42:00.555" v="899" actId="20577"/>
          <ac:spMkLst>
            <pc:docMk/>
            <pc:sldMk cId="1999005728" sldId="355"/>
            <ac:spMk id="10" creationId="{D545434C-F772-5C87-2741-2ED20359FE4F}"/>
          </ac:spMkLst>
        </pc:spChg>
        <pc:spChg chg="mod">
          <ac:chgData name="Ragna Anna Skinner - HI" userId="db7782b0-5973-428e-a833-7f2225f75165" providerId="ADAL" clId="{8E5F51F3-1A63-4506-94D3-1630026613CD}" dt="2025-09-03T16:42:27.869" v="973" actId="255"/>
          <ac:spMkLst>
            <pc:docMk/>
            <pc:sldMk cId="1999005728" sldId="355"/>
            <ac:spMk id="13" creationId="{633F7B0A-9ECC-9258-1B3E-6B8C01FA3F29}"/>
          </ac:spMkLst>
        </pc:spChg>
      </pc:sldChg>
      <pc:sldChg chg="modSp mod">
        <pc:chgData name="Ragna Anna Skinner - HI" userId="db7782b0-5973-428e-a833-7f2225f75165" providerId="ADAL" clId="{8E5F51F3-1A63-4506-94D3-1630026613CD}" dt="2025-09-03T16:46:37.003" v="1291" actId="20577"/>
        <pc:sldMkLst>
          <pc:docMk/>
          <pc:sldMk cId="3997043545" sldId="356"/>
        </pc:sldMkLst>
        <pc:spChg chg="mod">
          <ac:chgData name="Ragna Anna Skinner - HI" userId="db7782b0-5973-428e-a833-7f2225f75165" providerId="ADAL" clId="{8E5F51F3-1A63-4506-94D3-1630026613CD}" dt="2025-09-03T16:46:37.003" v="1291" actId="20577"/>
          <ac:spMkLst>
            <pc:docMk/>
            <pc:sldMk cId="3997043545" sldId="356"/>
            <ac:spMk id="8" creationId="{6FD12720-56DF-47B1-D0E1-39F8D4F70D52}"/>
          </ac:spMkLst>
        </pc:spChg>
        <pc:spChg chg="mod">
          <ac:chgData name="Ragna Anna Skinner - HI" userId="db7782b0-5973-428e-a833-7f2225f75165" providerId="ADAL" clId="{8E5F51F3-1A63-4506-94D3-1630026613CD}" dt="2025-09-03T16:46:33.885" v="1285" actId="20577"/>
          <ac:spMkLst>
            <pc:docMk/>
            <pc:sldMk cId="3997043545" sldId="356"/>
            <ac:spMk id="11" creationId="{DD7DBD67-C10A-803D-24AF-51669F454FAF}"/>
          </ac:spMkLst>
        </pc:spChg>
      </pc:sldChg>
      <pc:sldChg chg="modSp mod">
        <pc:chgData name="Ragna Anna Skinner - HI" userId="db7782b0-5973-428e-a833-7f2225f75165" providerId="ADAL" clId="{8E5F51F3-1A63-4506-94D3-1630026613CD}" dt="2025-09-03T16:45:52.445" v="1228" actId="20577"/>
        <pc:sldMkLst>
          <pc:docMk/>
          <pc:sldMk cId="1393850421" sldId="357"/>
        </pc:sldMkLst>
        <pc:spChg chg="mod">
          <ac:chgData name="Ragna Anna Skinner - HI" userId="db7782b0-5973-428e-a833-7f2225f75165" providerId="ADAL" clId="{8E5F51F3-1A63-4506-94D3-1630026613CD}" dt="2025-09-03T16:44:37.646" v="1155" actId="20577"/>
          <ac:spMkLst>
            <pc:docMk/>
            <pc:sldMk cId="1393850421" sldId="357"/>
            <ac:spMk id="8" creationId="{2032C11E-AFB9-6FA6-8788-10BA268D51A1}"/>
          </ac:spMkLst>
        </pc:spChg>
        <pc:spChg chg="mod">
          <ac:chgData name="Ragna Anna Skinner - HI" userId="db7782b0-5973-428e-a833-7f2225f75165" providerId="ADAL" clId="{8E5F51F3-1A63-4506-94D3-1630026613CD}" dt="2025-09-03T16:45:52.445" v="1228" actId="20577"/>
          <ac:spMkLst>
            <pc:docMk/>
            <pc:sldMk cId="1393850421" sldId="357"/>
            <ac:spMk id="11" creationId="{BB4A7199-DF59-C861-6CFC-158D81D4FADB}"/>
          </ac:spMkLst>
        </pc:spChg>
      </pc:sldChg>
      <pc:sldChg chg="modSp mod">
        <pc:chgData name="Ragna Anna Skinner - HI" userId="db7782b0-5973-428e-a833-7f2225f75165" providerId="ADAL" clId="{8E5F51F3-1A63-4506-94D3-1630026613CD}" dt="2025-09-03T16:47:02.514" v="1322" actId="255"/>
        <pc:sldMkLst>
          <pc:docMk/>
          <pc:sldMk cId="1667449552" sldId="359"/>
        </pc:sldMkLst>
        <pc:spChg chg="mod">
          <ac:chgData name="Ragna Anna Skinner - HI" userId="db7782b0-5973-428e-a833-7f2225f75165" providerId="ADAL" clId="{8E5F51F3-1A63-4506-94D3-1630026613CD}" dt="2025-09-03T16:47:02.514" v="1322" actId="255"/>
          <ac:spMkLst>
            <pc:docMk/>
            <pc:sldMk cId="1667449552" sldId="359"/>
            <ac:spMk id="2" creationId="{27ED4D00-E119-EEAE-8323-D7F790B32F80}"/>
          </ac:spMkLst>
        </pc:spChg>
      </pc:sldChg>
      <pc:sldChg chg="modSp mod">
        <pc:chgData name="Ragna Anna Skinner - HI" userId="db7782b0-5973-428e-a833-7f2225f75165" providerId="ADAL" clId="{8E5F51F3-1A63-4506-94D3-1630026613CD}" dt="2025-09-03T20:03:00.824" v="1336" actId="20577"/>
        <pc:sldMkLst>
          <pc:docMk/>
          <pc:sldMk cId="1669780500" sldId="368"/>
        </pc:sldMkLst>
        <pc:spChg chg="mod">
          <ac:chgData name="Ragna Anna Skinner - HI" userId="db7782b0-5973-428e-a833-7f2225f75165" providerId="ADAL" clId="{8E5F51F3-1A63-4506-94D3-1630026613CD}" dt="2025-09-03T16:44:20.472" v="1135" actId="14100"/>
          <ac:spMkLst>
            <pc:docMk/>
            <pc:sldMk cId="1669780500" sldId="368"/>
            <ac:spMk id="3" creationId="{38A50A1B-3382-F1D5-3083-4E25B7306331}"/>
          </ac:spMkLst>
        </pc:spChg>
        <pc:spChg chg="mod">
          <ac:chgData name="Ragna Anna Skinner - HI" userId="db7782b0-5973-428e-a833-7f2225f75165" providerId="ADAL" clId="{8E5F51F3-1A63-4506-94D3-1630026613CD}" dt="2025-09-03T16:42:44.570" v="1011" actId="20577"/>
          <ac:spMkLst>
            <pc:docMk/>
            <pc:sldMk cId="1669780500" sldId="368"/>
            <ac:spMk id="10" creationId="{BB1AB903-273A-6858-FC07-A62CF19D3FF3}"/>
          </ac:spMkLst>
        </pc:spChg>
        <pc:spChg chg="mod">
          <ac:chgData name="Ragna Anna Skinner - HI" userId="db7782b0-5973-428e-a833-7f2225f75165" providerId="ADAL" clId="{8E5F51F3-1A63-4506-94D3-1630026613CD}" dt="2025-09-03T20:03:00.824" v="1336" actId="20577"/>
          <ac:spMkLst>
            <pc:docMk/>
            <pc:sldMk cId="1669780500" sldId="368"/>
            <ac:spMk id="13" creationId="{7C56E4BD-5091-15CC-FDDA-7B64E0C6A623}"/>
          </ac:spMkLst>
        </pc:spChg>
      </pc:sldChg>
      <pc:sldChg chg="modSp mod">
        <pc:chgData name="Ragna Anna Skinner - HI" userId="db7782b0-5973-428e-a833-7f2225f75165" providerId="ADAL" clId="{8E5F51F3-1A63-4506-94D3-1630026613CD}" dt="2025-09-03T16:41:52.475" v="891" actId="20577"/>
        <pc:sldMkLst>
          <pc:docMk/>
          <pc:sldMk cId="1370320588" sldId="371"/>
        </pc:sldMkLst>
        <pc:spChg chg="mod">
          <ac:chgData name="Ragna Anna Skinner - HI" userId="db7782b0-5973-428e-a833-7f2225f75165" providerId="ADAL" clId="{8E5F51F3-1A63-4506-94D3-1630026613CD}" dt="2025-09-03T16:40:31.554" v="747" actId="20577"/>
          <ac:spMkLst>
            <pc:docMk/>
            <pc:sldMk cId="1370320588" sldId="371"/>
            <ac:spMk id="5" creationId="{FA7752B5-7D6F-9CB5-B0B3-013F2EA2963F}"/>
          </ac:spMkLst>
        </pc:spChg>
        <pc:spChg chg="mod">
          <ac:chgData name="Ragna Anna Skinner - HI" userId="db7782b0-5973-428e-a833-7f2225f75165" providerId="ADAL" clId="{8E5F51F3-1A63-4506-94D3-1630026613CD}" dt="2025-09-03T16:37:39.322" v="592" actId="20577"/>
          <ac:spMkLst>
            <pc:docMk/>
            <pc:sldMk cId="1370320588" sldId="371"/>
            <ac:spMk id="7" creationId="{CAAD6E60-D336-455D-6B29-C92F39270665}"/>
          </ac:spMkLst>
        </pc:spChg>
        <pc:spChg chg="mod">
          <ac:chgData name="Ragna Anna Skinner - HI" userId="db7782b0-5973-428e-a833-7f2225f75165" providerId="ADAL" clId="{8E5F51F3-1A63-4506-94D3-1630026613CD}" dt="2025-09-03T16:41:52.475" v="891" actId="20577"/>
          <ac:spMkLst>
            <pc:docMk/>
            <pc:sldMk cId="1370320588" sldId="371"/>
            <ac:spMk id="10" creationId="{AD571165-6ADA-23EA-0B8B-A7AE5DC1119E}"/>
          </ac:spMkLst>
        </pc:spChg>
        <pc:spChg chg="mod">
          <ac:chgData name="Ragna Anna Skinner - HI" userId="db7782b0-5973-428e-a833-7f2225f75165" providerId="ADAL" clId="{8E5F51F3-1A63-4506-94D3-1630026613CD}" dt="2025-09-03T16:41:05.346" v="770" actId="20577"/>
          <ac:spMkLst>
            <pc:docMk/>
            <pc:sldMk cId="1370320588" sldId="371"/>
            <ac:spMk id="12" creationId="{7A350CC3-8DCB-7DF0-1F5A-D3B2F837E1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progress made on their innovation project solution and missions in the previous session.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9B67-DA09-E0AE-5389-A07956D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EDED-0761-A2BD-4557-15C0709F2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ADBF5-D438-20B5-D41B-7BB4F8D3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 about inclusion and your team. Talk about examples of how your team makes sure everyone is respected and their voices are heard.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the “Event Time” section of the Team Progress sheet on page 8</a:t>
            </a:r>
            <a:endParaRPr lang="en-US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endParaRPr lang="en-US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the team with the robot design rubric.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2CBA0-4829-4A8C-F824-CBC122BC0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working on your innovation project presentation.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 and write out your robot design explanation. Refer to the robot design rubric for what to cover.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 sure to share how each member of the team contributed to the project and robot design.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Practice your full explanation.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the team reflect on their progress and complete the final section of the Team Progress sheet on page 8 of the Engineering Notebook.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It’s important for the team to practice communicating their innovation project and robot design solutions.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Every team member should participate in the presentation at the judging session. If the team needs any accommodations,  contact the organizer of the event.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part of their mission strategy, the team should know who will run the robot during the matches.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79A0-6943-9DB5-59E3-DD95E07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6FB9-E39B-0A6E-414A-67B17095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C332C-0EB2-8480-C7AC-C905994A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4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working on your innovation project presentation.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 and write out your robot design explanation. Refer to the robot design rubric for what to cover.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 sure to share how each member of the team contributed to the project and robot design.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Practice your full explanation.</a:t>
            </a:r>
            <a:endParaRPr lang="en-US" sz="4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endParaRPr lang="en-US" sz="4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4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the team reflect on their progress and complete the final section of the Team Progress sheet on page 8 of the Engineering Notebook.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It’s important for the team to practice communicating their innovation project and robot design solutions.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Every team member should participate in the presentation at the judging session. If the team needs any accommodations,  contact the organizer of the event.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part of their mission strategy, the team should know who will run the robot during the matches.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EDE2-2EC3-1E79-31DB-0EB4FB64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Practice your project presentation and collect feedback.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TÍMI 11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876400" y="819806"/>
            <a:ext cx="4261981" cy="48282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leggja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lokahönd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kynningu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nýsköpunarverkefninu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okkar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klára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forritun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vélmennakappleiksins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byrja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undirbúa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kynningu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forritun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hönnun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vélmennis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Nemendur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klára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kynningu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sína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á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nýsköpunarverkefninu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og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gera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drög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að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kynningu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á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hönnun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og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forritun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vélmennis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.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40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9EB43-77D4-AA2B-81EC-8DFA12D45F37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Umræður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gerðum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síðasta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</a:t>
            </a:r>
            <a:endParaRPr lang="en-US" sz="48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7B7D0383-F370-03B6-60E1-802ECF3CF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Orðalisti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útskýring</a:t>
            </a: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yfirlýsing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gerir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eitthvað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skýrt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vélmennahönnun</a:t>
            </a: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ferli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notað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smíða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kóða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7" name="Picture 6" descr="A group of young men working on a project&#10;&#10;AI-generated content may be incorrect.">
            <a:extLst>
              <a:ext uri="{FF2B5EF4-FFF2-40B4-BE49-F238E27FC236}">
                <a16:creationId xmlns:a16="http://schemas.microsoft.com/office/drawing/2014/main" id="{96C33C9F-5C4A-6452-9CD4-80B6152AAE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98543" y="1747772"/>
            <a:ext cx="3614057" cy="24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1991-F09F-29A2-5267-3B3E93EA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350CC3-8DCB-7DF0-1F5A-D3B2F837E1CF}"/>
              </a:ext>
            </a:extLst>
          </p:cNvPr>
          <p:cNvSpPr txBox="1">
            <a:spLocks/>
          </p:cNvSpPr>
          <p:nvPr/>
        </p:nvSpPr>
        <p:spPr>
          <a:xfrm>
            <a:off x="587828" y="2460038"/>
            <a:ext cx="4521872" cy="203000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leiðir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notar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sýna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þátttöku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allra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FDF5C-E209-5A8F-7348-079CFBBE83D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7048586-E74D-1450-C0C1-CDFF1F2DC13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AAD6E60-D336-455D-6B29-C92F392706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Kynning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260D348E-B588-746D-05E3-8E4286C09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7752B5-7D6F-9CB5-B0B3-013F2EA2963F}"/>
              </a:ext>
            </a:extLst>
          </p:cNvPr>
          <p:cNvSpPr txBox="1"/>
          <p:nvPr/>
        </p:nvSpPr>
        <p:spPr>
          <a:xfrm>
            <a:off x="612880" y="5525884"/>
            <a:ext cx="44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Ljúkið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hlutann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“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Keppnisdagur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 á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blaðsíðu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8 í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verkefnahandbókinni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12364C-78F7-25ED-4A02-6649A776408F}"/>
              </a:ext>
            </a:extLst>
          </p:cNvPr>
          <p:cNvGrpSpPr/>
          <p:nvPr/>
        </p:nvGrpSpPr>
        <p:grpSpPr>
          <a:xfrm>
            <a:off x="5109700" y="1036953"/>
            <a:ext cx="7082299" cy="5121251"/>
            <a:chOff x="5109700" y="1036953"/>
            <a:chExt cx="7082299" cy="5121251"/>
          </a:xfrm>
        </p:grpSpPr>
        <p:pic>
          <p:nvPicPr>
            <p:cNvPr id="9" name="Picture 8" descr="A piece of paper with a red stripe&#10;&#10;AI-generated content may be incorrect.">
              <a:extLst>
                <a:ext uri="{FF2B5EF4-FFF2-40B4-BE49-F238E27FC236}">
                  <a16:creationId xmlns:a16="http://schemas.microsoft.com/office/drawing/2014/main" id="{E6536323-ABE8-8217-C4F2-B83B2ABD6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121" t="10276" r="2374" b="54285"/>
            <a:stretch/>
          </p:blipFill>
          <p:spPr>
            <a:xfrm>
              <a:off x="5109700" y="1036953"/>
              <a:ext cx="7082299" cy="512125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571165-6ADA-23EA-0B8B-A7AE5DC1119E}"/>
                </a:ext>
              </a:extLst>
            </p:cNvPr>
            <p:cNvSpPr txBox="1"/>
            <p:nvPr/>
          </p:nvSpPr>
          <p:spPr>
            <a:xfrm rot="21437334">
              <a:off x="5729640" y="1859943"/>
              <a:ext cx="5420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i="0" u="none" strike="noStrike" baseline="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Þátttaka</a:t>
              </a:r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1800" b="1" i="0" u="none" strike="noStrike" baseline="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Við</a:t>
              </a:r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1800" b="1" i="0" u="none" strike="noStrike" baseline="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berum</a:t>
              </a:r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1800" b="1" i="0" u="none" strike="noStrike" baseline="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virðingu</a:t>
              </a:r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1800" b="1" i="0" u="none" strike="noStrike" baseline="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fyrir</a:t>
              </a:r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1800" b="1" i="0" u="none" strike="noStrike" baseline="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hvort</a:t>
              </a:r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1800" b="1" i="0" u="none" strike="noStrike" baseline="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öðru</a:t>
              </a:r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og </a:t>
              </a:r>
              <a:r>
                <a:rPr lang="en-US" sz="1800" b="1" i="0" u="none" strike="noStrike" baseline="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tökum</a:t>
              </a:r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1800" b="1" i="0" u="none" strike="noStrike" baseline="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fjölbreytileikanum</a:t>
              </a:r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1800" b="1" i="0" u="none" strike="noStrike" baseline="0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fagnandi</a:t>
              </a:r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</a:t>
              </a:r>
              <a:endParaRPr lang="en-US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3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8" y="1080922"/>
            <a:ext cx="10309222" cy="15727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Haldið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áfram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vinna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æfa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ykkur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kynningu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nýsköpunarverkefninu</a:t>
            </a:r>
            <a:endParaRPr lang="en-US" sz="44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82A37-FE5B-61B7-318E-B4CDB014CBA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F71A35-F611-4193-8E31-AFE96333C388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CB2DB6A-30BF-F9E3-3716-EAB2FE38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1882779" y="3429000"/>
            <a:ext cx="669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Taka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allir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þátt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kynningunni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CD38F34B-853D-6776-7F77-0696CB5901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252" y="4644136"/>
            <a:ext cx="7397496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3E3-E541-5FE9-785A-9F5E39B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31A31-B5C5-06E5-3B02-8DD2415950A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6FAB4EF-84A0-4C04-D9DB-30B19CD5AE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B1AB903-273A-6858-FC07-A62CF19D3FF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56E4BD-5091-15CC-FDDA-7B64E0C6A623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5002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0" u="none" strike="noStrike" dirty="0" err="1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Notið</a:t>
            </a:r>
            <a:r>
              <a:rPr lang="en-US" sz="4000" b="1" i="0" u="none" strike="noStrike" dirty="0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u="none" strike="noStrike" dirty="0" err="1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matsblaðið</a:t>
            </a:r>
            <a:r>
              <a:rPr lang="en-US" sz="4000" b="1" i="0" u="none" strike="noStrike" dirty="0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u="none" strike="noStrike" dirty="0" err="1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fyrir</a:t>
            </a:r>
            <a:r>
              <a:rPr lang="en-US" sz="4000" b="1" i="0" u="none" strike="noStrike" dirty="0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u="none" strike="noStrike" dirty="0" err="1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hönnun</a:t>
            </a:r>
            <a:r>
              <a:rPr lang="en-US" sz="4000" b="1" i="0" u="none" strike="noStrike" dirty="0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 og </a:t>
            </a:r>
            <a:r>
              <a:rPr lang="en-US" sz="4000" b="1" i="0" u="none" strike="noStrike" dirty="0" err="1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forritun</a:t>
            </a:r>
            <a:r>
              <a:rPr lang="en-US" sz="4000" b="1" i="0" u="none" strike="noStrike" dirty="0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u="none" strike="noStrike" dirty="0" err="1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vélmennis</a:t>
            </a:r>
            <a:r>
              <a:rPr lang="en-US" sz="4000" b="1" i="0" u="none" strike="noStrike" dirty="0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u="none" strike="noStrike" dirty="0" err="1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til</a:t>
            </a:r>
            <a:r>
              <a:rPr lang="en-US" sz="4000" b="1" i="0" u="none" strike="noStrike" dirty="0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u="none" strike="noStrike" dirty="0" err="1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að</a:t>
            </a:r>
            <a:r>
              <a:rPr lang="en-US" sz="4000" b="1" i="0" u="none" strike="noStrike" dirty="0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u="none" strike="noStrike" dirty="0" err="1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skipuleggja</a:t>
            </a:r>
            <a:r>
              <a:rPr lang="en-US" sz="4000" b="1" i="0" u="none" strike="noStrike" dirty="0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u="none" strike="noStrike" dirty="0" err="1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kynninguna</a:t>
            </a:r>
            <a:r>
              <a:rPr lang="en-US" sz="4000" b="1" i="0" u="none" strike="noStrike" dirty="0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u="none" strike="noStrike" dirty="0" err="1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ykkar</a:t>
            </a:r>
            <a:r>
              <a:rPr lang="en-US" sz="4000" b="1" i="0" u="none" strike="noStrike" dirty="0">
                <a:solidFill>
                  <a:srgbClr val="0660AC"/>
                </a:solidFill>
                <a:effectLst/>
                <a:latin typeface="Roboto" panose="02000000000000000000" pitchFamily="2" charset="0"/>
              </a:rPr>
              <a:t>. </a:t>
            </a:r>
            <a:endParaRPr lang="en-US" sz="40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50A1B-3382-F1D5-3083-4E25B7306331}"/>
              </a:ext>
            </a:extLst>
          </p:cNvPr>
          <p:cNvSpPr txBox="1"/>
          <p:nvPr/>
        </p:nvSpPr>
        <p:spPr>
          <a:xfrm>
            <a:off x="1882779" y="2857443"/>
            <a:ext cx="6136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Skrifið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handrit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muna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lykilatriðin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fontAlgn="base"/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Gangið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skugga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um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útskýra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allir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lögðu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sitt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mörkum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vélmennahönnunarinnar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015A22-4FB2-5225-7BA2-F593D12BB250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0A038B5-49BF-2BFF-D6D1-B8E194B177D3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5" name="Graphic 4" descr="Good Idea with solid fill">
              <a:extLst>
                <a:ext uri="{FF2B5EF4-FFF2-40B4-BE49-F238E27FC236}">
                  <a16:creationId xmlns:a16="http://schemas.microsoft.com/office/drawing/2014/main" id="{A4C7C0EE-0531-E336-49AC-E70C582B6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pic>
        <p:nvPicPr>
          <p:cNvPr id="6" name="Picture 5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42221076-902C-C356-C58A-F0977E6168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252" y="4644136"/>
            <a:ext cx="7397496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Ígrundun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ætlar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þú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þrautalausn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virkar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ekki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meðan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vélmennakappleik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stendur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er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framlag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hvers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eins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viðurkennt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kynningunni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hefur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i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lang="en-US" sz="36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®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haft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áhrif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þig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2390A514-1394-42AF-A9DC-47370A1A35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Deilið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8"/>
            <a:ext cx="9682844" cy="17112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Æfið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ykkur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kynna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fáið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endurgjöf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frá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öðrum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9430785-E300-6A02-1D4B-B0F2293FA7DA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FEF84C56-8C52-7C20-DDA2-EB26A9A3A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CA1BDC1C-9D44-B52B-C87A-A258C1AA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F13F9241-EB27-126A-E18A-A2EFA227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7ED4D00-E119-EEAE-8323-D7F790B32F80}"/>
              </a:ext>
            </a:extLst>
          </p:cNvPr>
          <p:cNvSpPr txBox="1">
            <a:spLocks/>
          </p:cNvSpPr>
          <p:nvPr/>
        </p:nvSpPr>
        <p:spPr>
          <a:xfrm>
            <a:off x="7652506" y="2604481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Takið</a:t>
            </a:r>
            <a:r>
              <a:rPr lang="en-US" sz="5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</a:t>
            </a:r>
            <a:r>
              <a:rPr lang="en-US" sz="5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til</a:t>
            </a:r>
            <a:r>
              <a:rPr lang="en-US" sz="5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á </a:t>
            </a:r>
            <a:r>
              <a:rPr lang="en-US" sz="5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vinnusvæðinu</a:t>
            </a:r>
            <a:endParaRPr lang="en-US" sz="5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39d3c1-780b-4e6f-9e79-4011a44f6b0c" xsi:nil="true"/>
    <SharedWithUsers xmlns="2339d3c1-780b-4e6f-9e79-4011a44f6b0c">
      <UserInfo>
        <DisplayName>Christina Milligan</DisplayName>
        <AccountId>54</AccountId>
        <AccountType/>
      </UserInfo>
    </SharedWithUsers>
    <lcf76f155ced4ddcb4097134ff3c332f xmlns="bd8ac939-8291-4466-ad12-6c62a76d23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4A63AE539264489B37940AD5A84FFF" ma:contentTypeVersion="18" ma:contentTypeDescription="Create a new document." ma:contentTypeScope="" ma:versionID="2bf9482a83985fe7c3e6d0bd72fc0786">
  <xsd:schema xmlns:xsd="http://www.w3.org/2001/XMLSchema" xmlns:xs="http://www.w3.org/2001/XMLSchema" xmlns:p="http://schemas.microsoft.com/office/2006/metadata/properties" xmlns:ns2="bd8ac939-8291-4466-ad12-6c62a76d23b8" xmlns:ns3="2339d3c1-780b-4e6f-9e79-4011a44f6b0c" targetNamespace="http://schemas.microsoft.com/office/2006/metadata/properties" ma:root="true" ma:fieldsID="3fd8b3fdae1a9f8811a4b3940842ae65" ns2:_="" ns3:_="">
    <xsd:import namespace="bd8ac939-8291-4466-ad12-6c62a76d23b8"/>
    <xsd:import namespace="2339d3c1-780b-4e6f-9e79-4011a44f6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ac939-8291-4466-ad12-6c62a76d23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9d3c1-780b-4e6f-9e79-4011a44f6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5decc1-c298-4b9b-8b61-513a1aae70d4}" ma:internalName="TaxCatchAll" ma:showField="CatchAllData" ma:web="2339d3c1-780b-4e6f-9e79-4011a44f6b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  <ds:schemaRef ds:uri="2339d3c1-780b-4e6f-9e79-4011a44f6b0c"/>
    <ds:schemaRef ds:uri="bd8ac939-8291-4466-ad12-6c62a76d23b8"/>
  </ds:schemaRefs>
</ds:datastoreItem>
</file>

<file path=customXml/itemProps3.xml><?xml version="1.0" encoding="utf-8"?>
<ds:datastoreItem xmlns:ds="http://schemas.openxmlformats.org/officeDocument/2006/customXml" ds:itemID="{36775174-5C50-4508-B621-F7E9690FB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8ac939-8291-4466-ad12-6c62a76d23b8"/>
    <ds:schemaRef ds:uri="2339d3c1-780b-4e6f-9e79-4011a44f6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741</Words>
  <Application>Microsoft Office PowerPoint</Application>
  <PresentationFormat>Widescreen</PresentationFormat>
  <Paragraphs>74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Ragna Skinner - HI</cp:lastModifiedBy>
  <cp:revision>93</cp:revision>
  <dcterms:created xsi:type="dcterms:W3CDTF">2020-04-21T20:33:01Z</dcterms:created>
  <dcterms:modified xsi:type="dcterms:W3CDTF">2025-09-03T20:22:40Z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0x010100B54A63AE539264489B37940AD5A84FFF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