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4"/>
  </p:sldMasterIdLst>
  <p:notesMasterIdLst>
    <p:notesMasterId r:id="rId14"/>
  </p:notesMasterIdLst>
  <p:sldIdLst>
    <p:sldId id="345" r:id="rId5"/>
    <p:sldId id="346" r:id="rId6"/>
    <p:sldId id="371" r:id="rId7"/>
    <p:sldId id="355" r:id="rId8"/>
    <p:sldId id="368" r:id="rId9"/>
    <p:sldId id="357" r:id="rId10"/>
    <p:sldId id="356" r:id="rId11"/>
    <p:sldId id="359" r:id="rId12"/>
    <p:sldId id="29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0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C915290-8344-CD5D-185D-98D43C5DE9EE}" name="Kate Sample" initials="KS" userId="S::ksample@firstinspires.org::ad24f2c8-db21-4b10-9534-7a98911ec180" providerId="AD"/>
  <p188:author id="{E97725C9-38CB-DF41-38E4-16BBCD052361}" name="Tammy Pankey" initials="TP" userId="S::tpankey@firstinspires.org::89b84b47-0384-4d66-b56e-dc00ebdb68c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hy Morgan" initials="KM" lastIdx="14" clrIdx="0">
    <p:extLst>
      <p:ext uri="{19B8F6BF-5375-455C-9EA6-DF929625EA0E}">
        <p15:presenceInfo xmlns:p15="http://schemas.microsoft.com/office/powerpoint/2012/main" userId="S::kmorgan@firstinspires.org::19752d8f-270a-426b-91ad-1bf5c79275bc" providerId="AD"/>
      </p:ext>
    </p:extLst>
  </p:cmAuthor>
  <p:cmAuthor id="2" name="Tammy Pankey" initials="TP" lastIdx="25" clrIdx="1">
    <p:extLst>
      <p:ext uri="{19B8F6BF-5375-455C-9EA6-DF929625EA0E}">
        <p15:presenceInfo xmlns:p15="http://schemas.microsoft.com/office/powerpoint/2012/main" userId="S::tpankey@firstinspires.org::89b84b47-0384-4d66-b56e-dc00ebdb68cf" providerId="AD"/>
      </p:ext>
    </p:extLst>
  </p:cmAuthor>
  <p:cmAuthor id="3" name="Betsy Daniels" initials="BD" lastIdx="4" clrIdx="2">
    <p:extLst>
      <p:ext uri="{19B8F6BF-5375-455C-9EA6-DF929625EA0E}">
        <p15:presenceInfo xmlns:p15="http://schemas.microsoft.com/office/powerpoint/2012/main" userId="S::bdaniels@firstinspires.org::a44171bd-6c25-4139-ab16-062dbd6de46d" providerId="AD"/>
      </p:ext>
    </p:extLst>
  </p:cmAuthor>
  <p:cmAuthor id="4" name="Libby Simpson" initials="LS" lastIdx="6" clrIdx="3">
    <p:extLst>
      <p:ext uri="{19B8F6BF-5375-455C-9EA6-DF929625EA0E}">
        <p15:presenceInfo xmlns:p15="http://schemas.microsoft.com/office/powerpoint/2012/main" userId="S::lsimpson@firstinspires.org::279f7fcd-fcc6-488a-9740-ffec112d6907" providerId="AD"/>
      </p:ext>
    </p:extLst>
  </p:cmAuthor>
  <p:cmAuthor id="5" name="Marian Murphy" initials="MM" lastIdx="9" clrIdx="4">
    <p:extLst>
      <p:ext uri="{19B8F6BF-5375-455C-9EA6-DF929625EA0E}">
        <p15:presenceInfo xmlns:p15="http://schemas.microsoft.com/office/powerpoint/2012/main" userId="S::mmurphy@firstinspires.org::6ddc4b1b-6521-474c-a22d-2c363c1d3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1C24"/>
    <a:srgbClr val="0660AC"/>
    <a:srgbClr val="00A551"/>
    <a:srgbClr val="0FB7D1"/>
    <a:srgbClr val="FF781D"/>
    <a:srgbClr val="662D91"/>
    <a:srgbClr val="FFFFFF"/>
    <a:srgbClr val="E3F3F6"/>
    <a:srgbClr val="EBF5F8"/>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CF89FA-E677-49DB-A67F-9816E49FB6C0}" v="12" dt="2025-09-03T20:22:59.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2314" autoAdjust="0"/>
  </p:normalViewPr>
  <p:slideViewPr>
    <p:cSldViewPr snapToGrid="0">
      <p:cViewPr varScale="1">
        <p:scale>
          <a:sx n="88" d="100"/>
          <a:sy n="88" d="100"/>
        </p:scale>
        <p:origin x="1356" y="66"/>
      </p:cViewPr>
      <p:guideLst>
        <p:guide orient="horz" pos="2160"/>
        <p:guide pos="4032"/>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gna Anna Skinner - HI" userId="db7782b0-5973-428e-a833-7f2225f75165" providerId="ADAL" clId="{BFCF89FA-E677-49DB-A67F-9816E49FB6C0}"/>
    <pc:docChg chg="modSld">
      <pc:chgData name="Ragna Anna Skinner - HI" userId="db7782b0-5973-428e-a833-7f2225f75165" providerId="ADAL" clId="{BFCF89FA-E677-49DB-A67F-9816E49FB6C0}" dt="2025-09-03T20:04:54.184" v="974" actId="20577"/>
      <pc:docMkLst>
        <pc:docMk/>
      </pc:docMkLst>
      <pc:sldChg chg="modSp mod">
        <pc:chgData name="Ragna Anna Skinner - HI" userId="db7782b0-5973-428e-a833-7f2225f75165" providerId="ADAL" clId="{BFCF89FA-E677-49DB-A67F-9816E49FB6C0}" dt="2025-09-03T20:03:43.432" v="902" actId="20577"/>
        <pc:sldMkLst>
          <pc:docMk/>
          <pc:sldMk cId="2890323369" sldId="345"/>
        </pc:sldMkLst>
        <pc:spChg chg="mod">
          <ac:chgData name="Ragna Anna Skinner - HI" userId="db7782b0-5973-428e-a833-7f2225f75165" providerId="ADAL" clId="{BFCF89FA-E677-49DB-A67F-9816E49FB6C0}" dt="2025-09-03T16:47:50.011" v="3" actId="20577"/>
          <ac:spMkLst>
            <pc:docMk/>
            <pc:sldMk cId="2890323369" sldId="345"/>
            <ac:spMk id="3" creationId="{83D69124-12DE-626F-C834-1BA7D69B9408}"/>
          </ac:spMkLst>
        </pc:spChg>
        <pc:spChg chg="mod">
          <ac:chgData name="Ragna Anna Skinner - HI" userId="db7782b0-5973-428e-a833-7f2225f75165" providerId="ADAL" clId="{BFCF89FA-E677-49DB-A67F-9816E49FB6C0}" dt="2025-09-03T16:49:27.372" v="186" actId="20577"/>
          <ac:spMkLst>
            <pc:docMk/>
            <pc:sldMk cId="2890323369" sldId="345"/>
            <ac:spMk id="4" creationId="{6750C1C8-6386-DDED-19A5-2016D654A326}"/>
          </ac:spMkLst>
        </pc:spChg>
        <pc:spChg chg="mod">
          <ac:chgData name="Ragna Anna Skinner - HI" userId="db7782b0-5973-428e-a833-7f2225f75165" providerId="ADAL" clId="{BFCF89FA-E677-49DB-A67F-9816E49FB6C0}" dt="2025-09-03T20:03:43.432" v="902" actId="20577"/>
          <ac:spMkLst>
            <pc:docMk/>
            <pc:sldMk cId="2890323369" sldId="345"/>
            <ac:spMk id="8" creationId="{A6AAEB71-AACB-1350-FA60-DABC810222C4}"/>
          </ac:spMkLst>
        </pc:spChg>
      </pc:sldChg>
      <pc:sldChg chg="modSp mod">
        <pc:chgData name="Ragna Anna Skinner - HI" userId="db7782b0-5973-428e-a833-7f2225f75165" providerId="ADAL" clId="{BFCF89FA-E677-49DB-A67F-9816E49FB6C0}" dt="2025-09-03T16:49:40.745" v="223" actId="20577"/>
        <pc:sldMkLst>
          <pc:docMk/>
          <pc:sldMk cId="2984839933" sldId="346"/>
        </pc:sldMkLst>
        <pc:spChg chg="mod">
          <ac:chgData name="Ragna Anna Skinner - HI" userId="db7782b0-5973-428e-a833-7f2225f75165" providerId="ADAL" clId="{BFCF89FA-E677-49DB-A67F-9816E49FB6C0}" dt="2025-09-03T16:49:40.745" v="223" actId="20577"/>
          <ac:spMkLst>
            <pc:docMk/>
            <pc:sldMk cId="2984839933" sldId="346"/>
            <ac:spMk id="7" creationId="{0E0600F0-826E-B1FF-5C6B-8E1D4E9E3DC0}"/>
          </ac:spMkLst>
        </pc:spChg>
        <pc:spChg chg="mod">
          <ac:chgData name="Ragna Anna Skinner - HI" userId="db7782b0-5973-428e-a833-7f2225f75165" providerId="ADAL" clId="{BFCF89FA-E677-49DB-A67F-9816E49FB6C0}" dt="2025-09-03T16:49:37.051" v="216" actId="20577"/>
          <ac:spMkLst>
            <pc:docMk/>
            <pc:sldMk cId="2984839933" sldId="346"/>
            <ac:spMk id="17" creationId="{916640C8-5B54-B7F7-F4FA-5210212E37B3}"/>
          </ac:spMkLst>
        </pc:spChg>
      </pc:sldChg>
      <pc:sldChg chg="modSp mod">
        <pc:chgData name="Ragna Anna Skinner - HI" userId="db7782b0-5973-428e-a833-7f2225f75165" providerId="ADAL" clId="{BFCF89FA-E677-49DB-A67F-9816E49FB6C0}" dt="2025-09-03T20:04:54.184" v="974" actId="20577"/>
        <pc:sldMkLst>
          <pc:docMk/>
          <pc:sldMk cId="1999005728" sldId="355"/>
        </pc:sldMkLst>
        <pc:spChg chg="mod">
          <ac:chgData name="Ragna Anna Skinner - HI" userId="db7782b0-5973-428e-a833-7f2225f75165" providerId="ADAL" clId="{BFCF89FA-E677-49DB-A67F-9816E49FB6C0}" dt="2025-09-03T20:04:54.184" v="974" actId="20577"/>
          <ac:spMkLst>
            <pc:docMk/>
            <pc:sldMk cId="1999005728" sldId="355"/>
            <ac:spMk id="3" creationId="{F0BE0D4D-5CC3-B3F1-F43D-3820DA02D688}"/>
          </ac:spMkLst>
        </pc:spChg>
        <pc:spChg chg="mod">
          <ac:chgData name="Ragna Anna Skinner - HI" userId="db7782b0-5973-428e-a833-7f2225f75165" providerId="ADAL" clId="{BFCF89FA-E677-49DB-A67F-9816E49FB6C0}" dt="2025-09-03T16:53:12.929" v="415" actId="20577"/>
          <ac:spMkLst>
            <pc:docMk/>
            <pc:sldMk cId="1999005728" sldId="355"/>
            <ac:spMk id="10" creationId="{D545434C-F772-5C87-2741-2ED20359FE4F}"/>
          </ac:spMkLst>
        </pc:spChg>
        <pc:spChg chg="mod">
          <ac:chgData name="Ragna Anna Skinner - HI" userId="db7782b0-5973-428e-a833-7f2225f75165" providerId="ADAL" clId="{BFCF89FA-E677-49DB-A67F-9816E49FB6C0}" dt="2025-09-03T20:04:29.153" v="916" actId="20577"/>
          <ac:spMkLst>
            <pc:docMk/>
            <pc:sldMk cId="1999005728" sldId="355"/>
            <ac:spMk id="13" creationId="{633F7B0A-9ECC-9258-1B3E-6B8C01FA3F29}"/>
          </ac:spMkLst>
        </pc:spChg>
      </pc:sldChg>
      <pc:sldChg chg="modSp mod">
        <pc:chgData name="Ragna Anna Skinner - HI" userId="db7782b0-5973-428e-a833-7f2225f75165" providerId="ADAL" clId="{BFCF89FA-E677-49DB-A67F-9816E49FB6C0}" dt="2025-09-03T18:23:40.472" v="873" actId="1076"/>
        <pc:sldMkLst>
          <pc:docMk/>
          <pc:sldMk cId="3997043545" sldId="356"/>
        </pc:sldMkLst>
        <pc:spChg chg="mod">
          <ac:chgData name="Ragna Anna Skinner - HI" userId="db7782b0-5973-428e-a833-7f2225f75165" providerId="ADAL" clId="{BFCF89FA-E677-49DB-A67F-9816E49FB6C0}" dt="2025-09-03T18:22:53.295" v="788" actId="20577"/>
          <ac:spMkLst>
            <pc:docMk/>
            <pc:sldMk cId="3997043545" sldId="356"/>
            <ac:spMk id="8" creationId="{6FD12720-56DF-47B1-D0E1-39F8D4F70D52}"/>
          </ac:spMkLst>
        </pc:spChg>
        <pc:spChg chg="mod">
          <ac:chgData name="Ragna Anna Skinner - HI" userId="db7782b0-5973-428e-a833-7f2225f75165" providerId="ADAL" clId="{BFCF89FA-E677-49DB-A67F-9816E49FB6C0}" dt="2025-09-03T18:23:40.472" v="873" actId="1076"/>
          <ac:spMkLst>
            <pc:docMk/>
            <pc:sldMk cId="3997043545" sldId="356"/>
            <ac:spMk id="11" creationId="{DD7DBD67-C10A-803D-24AF-51669F454FAF}"/>
          </ac:spMkLst>
        </pc:spChg>
      </pc:sldChg>
      <pc:sldChg chg="modSp mod">
        <pc:chgData name="Ragna Anna Skinner - HI" userId="db7782b0-5973-428e-a833-7f2225f75165" providerId="ADAL" clId="{BFCF89FA-E677-49DB-A67F-9816E49FB6C0}" dt="2025-09-03T18:22:45.004" v="782" actId="20577"/>
        <pc:sldMkLst>
          <pc:docMk/>
          <pc:sldMk cId="1393850421" sldId="357"/>
        </pc:sldMkLst>
        <pc:spChg chg="mod">
          <ac:chgData name="Ragna Anna Skinner - HI" userId="db7782b0-5973-428e-a833-7f2225f75165" providerId="ADAL" clId="{BFCF89FA-E677-49DB-A67F-9816E49FB6C0}" dt="2025-09-03T18:21:49.201" v="707" actId="20577"/>
          <ac:spMkLst>
            <pc:docMk/>
            <pc:sldMk cId="1393850421" sldId="357"/>
            <ac:spMk id="8" creationId="{2032C11E-AFB9-6FA6-8788-10BA268D51A1}"/>
          </ac:spMkLst>
        </pc:spChg>
        <pc:spChg chg="mod">
          <ac:chgData name="Ragna Anna Skinner - HI" userId="db7782b0-5973-428e-a833-7f2225f75165" providerId="ADAL" clId="{BFCF89FA-E677-49DB-A67F-9816E49FB6C0}" dt="2025-09-03T18:22:45.004" v="782" actId="20577"/>
          <ac:spMkLst>
            <pc:docMk/>
            <pc:sldMk cId="1393850421" sldId="357"/>
            <ac:spMk id="11" creationId="{BB4A7199-DF59-C861-6CFC-158D81D4FADB}"/>
          </ac:spMkLst>
        </pc:spChg>
      </pc:sldChg>
      <pc:sldChg chg="modSp mod">
        <pc:chgData name="Ragna Anna Skinner - HI" userId="db7782b0-5973-428e-a833-7f2225f75165" providerId="ADAL" clId="{BFCF89FA-E677-49DB-A67F-9816E49FB6C0}" dt="2025-09-03T18:24:11.164" v="898" actId="255"/>
        <pc:sldMkLst>
          <pc:docMk/>
          <pc:sldMk cId="1667449552" sldId="359"/>
        </pc:sldMkLst>
        <pc:spChg chg="mod">
          <ac:chgData name="Ragna Anna Skinner - HI" userId="db7782b0-5973-428e-a833-7f2225f75165" providerId="ADAL" clId="{BFCF89FA-E677-49DB-A67F-9816E49FB6C0}" dt="2025-09-03T18:24:11.164" v="898" actId="255"/>
          <ac:spMkLst>
            <pc:docMk/>
            <pc:sldMk cId="1667449552" sldId="359"/>
            <ac:spMk id="2" creationId="{DC42D088-098B-BCEA-C7BA-04EBC79E1CE3}"/>
          </ac:spMkLst>
        </pc:spChg>
      </pc:sldChg>
      <pc:sldChg chg="modSp mod">
        <pc:chgData name="Ragna Anna Skinner - HI" userId="db7782b0-5973-428e-a833-7f2225f75165" providerId="ADAL" clId="{BFCF89FA-E677-49DB-A67F-9816E49FB6C0}" dt="2025-09-03T18:21:37.322" v="699" actId="20577"/>
        <pc:sldMkLst>
          <pc:docMk/>
          <pc:sldMk cId="1669780500" sldId="368"/>
        </pc:sldMkLst>
        <pc:spChg chg="mod">
          <ac:chgData name="Ragna Anna Skinner - HI" userId="db7782b0-5973-428e-a833-7f2225f75165" providerId="ADAL" clId="{BFCF89FA-E677-49DB-A67F-9816E49FB6C0}" dt="2025-09-03T18:21:37.322" v="699" actId="20577"/>
          <ac:spMkLst>
            <pc:docMk/>
            <pc:sldMk cId="1669780500" sldId="368"/>
            <ac:spMk id="3" creationId="{38A50A1B-3382-F1D5-3083-4E25B7306331}"/>
          </ac:spMkLst>
        </pc:spChg>
        <pc:spChg chg="mod">
          <ac:chgData name="Ragna Anna Skinner - HI" userId="db7782b0-5973-428e-a833-7f2225f75165" providerId="ADAL" clId="{BFCF89FA-E677-49DB-A67F-9816E49FB6C0}" dt="2025-09-03T18:15:17.133" v="495" actId="20577"/>
          <ac:spMkLst>
            <pc:docMk/>
            <pc:sldMk cId="1669780500" sldId="368"/>
            <ac:spMk id="10" creationId="{BB1AB903-273A-6858-FC07-A62CF19D3FF3}"/>
          </ac:spMkLst>
        </pc:spChg>
        <pc:spChg chg="mod">
          <ac:chgData name="Ragna Anna Skinner - HI" userId="db7782b0-5973-428e-a833-7f2225f75165" providerId="ADAL" clId="{BFCF89FA-E677-49DB-A67F-9816E49FB6C0}" dt="2025-09-03T18:19:54.001" v="517" actId="20577"/>
          <ac:spMkLst>
            <pc:docMk/>
            <pc:sldMk cId="1669780500" sldId="368"/>
            <ac:spMk id="13" creationId="{7C56E4BD-5091-15CC-FDDA-7B64E0C6A623}"/>
          </ac:spMkLst>
        </pc:spChg>
      </pc:sldChg>
      <pc:sldChg chg="modSp mod">
        <pc:chgData name="Ragna Anna Skinner - HI" userId="db7782b0-5973-428e-a833-7f2225f75165" providerId="ADAL" clId="{BFCF89FA-E677-49DB-A67F-9816E49FB6C0}" dt="2025-09-03T20:04:06.514" v="910" actId="20577"/>
        <pc:sldMkLst>
          <pc:docMk/>
          <pc:sldMk cId="1370320588" sldId="371"/>
        </pc:sldMkLst>
        <pc:spChg chg="mod">
          <ac:chgData name="Ragna Anna Skinner - HI" userId="db7782b0-5973-428e-a833-7f2225f75165" providerId="ADAL" clId="{BFCF89FA-E677-49DB-A67F-9816E49FB6C0}" dt="2025-09-03T20:04:06.514" v="910" actId="20577"/>
          <ac:spMkLst>
            <pc:docMk/>
            <pc:sldMk cId="1370320588" sldId="371"/>
            <ac:spMk id="5" creationId="{B7EFA761-0783-5B0B-93CC-C0847641CF2F}"/>
          </ac:spMkLst>
        </pc:spChg>
        <pc:spChg chg="mod">
          <ac:chgData name="Ragna Anna Skinner - HI" userId="db7782b0-5973-428e-a833-7f2225f75165" providerId="ADAL" clId="{BFCF89FA-E677-49DB-A67F-9816E49FB6C0}" dt="2025-09-03T16:50:59.951" v="343" actId="20577"/>
          <ac:spMkLst>
            <pc:docMk/>
            <pc:sldMk cId="1370320588" sldId="371"/>
            <ac:spMk id="8" creationId="{ED3F8804-D310-2190-AB23-71634465D332}"/>
          </ac:spMkLst>
        </pc:spChg>
        <pc:spChg chg="mod">
          <ac:chgData name="Ragna Anna Skinner - HI" userId="db7782b0-5973-428e-a833-7f2225f75165" providerId="ADAL" clId="{BFCF89FA-E677-49DB-A67F-9816E49FB6C0}" dt="2025-09-03T16:51:40.857" v="403" actId="20577"/>
          <ac:spMkLst>
            <pc:docMk/>
            <pc:sldMk cId="1370320588" sldId="371"/>
            <ac:spMk id="12" creationId="{6A847044-C742-B485-3381-A95D5177AFD2}"/>
          </ac:spMkLst>
        </pc:spChg>
        <pc:picChg chg="mod">
          <ac:chgData name="Ragna Anna Skinner - HI" userId="db7782b0-5973-428e-a833-7f2225f75165" providerId="ADAL" clId="{BFCF89FA-E677-49DB-A67F-9816E49FB6C0}" dt="2025-09-03T16:51:42.276" v="404" actId="1076"/>
          <ac:picMkLst>
            <pc:docMk/>
            <pc:sldMk cId="1370320588" sldId="371"/>
            <ac:picMk id="10" creationId="{E871A40D-349C-2C73-3C0B-A2AFB4AA5B57}"/>
          </ac:picMkLst>
        </pc:picChg>
      </pc:sldChg>
    </pc:docChg>
  </pc:docChgLst>
  <pc:docChgLst>
    <pc:chgData name="Ragna Anna Skinner - HI" userId="db7782b0-5973-428e-a833-7f2225f75165" providerId="ADAL" clId="{A736444F-8500-4D16-AAED-F4713F76FDBC}"/>
    <pc:docChg chg="modSld">
      <pc:chgData name="Ragna Anna Skinner - HI" userId="db7782b0-5973-428e-a833-7f2225f75165" providerId="ADAL" clId="{A736444F-8500-4D16-AAED-F4713F76FDBC}" dt="2025-09-03T20:22:52.393" v="0" actId="1076"/>
      <pc:docMkLst>
        <pc:docMk/>
      </pc:docMkLst>
      <pc:sldChg chg="modSp">
        <pc:chgData name="Ragna Anna Skinner - HI" userId="db7782b0-5973-428e-a833-7f2225f75165" providerId="ADAL" clId="{A736444F-8500-4D16-AAED-F4713F76FDBC}" dt="2025-09-03T20:22:52.393" v="0" actId="1076"/>
        <pc:sldMkLst>
          <pc:docMk/>
          <pc:sldMk cId="2890323369" sldId="345"/>
        </pc:sldMkLst>
        <pc:picChg chg="mod">
          <ac:chgData name="Ragna Anna Skinner - HI" userId="db7782b0-5973-428e-a833-7f2225f75165" providerId="ADAL" clId="{A736444F-8500-4D16-AAED-F4713F76FDBC}" dt="2025-09-03T20:22:52.393" v="0" actId="1076"/>
          <ac:picMkLst>
            <pc:docMk/>
            <pc:sldMk cId="2890323369" sldId="345"/>
            <ac:picMk id="1026" creationId="{DDA63D0B-B4FA-47D6-90BF-8720DA8813F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13F5F3-06B3-EE47-BF43-708E2593BF64}"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7B8CF6-C2C2-924C-96EF-0C0C9E05FEB2}" type="slidenum">
              <a:rPr lang="en-US" smtClean="0"/>
              <a:t>‹#›</a:t>
            </a:fld>
            <a:endParaRPr lang="en-US" dirty="0"/>
          </a:p>
        </p:txBody>
      </p:sp>
    </p:spTree>
    <p:extLst>
      <p:ext uri="{BB962C8B-B14F-4D97-AF65-F5344CB8AC3E}">
        <p14:creationId xmlns:p14="http://schemas.microsoft.com/office/powerpoint/2010/main" val="294501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CE49D-5553-0DBB-0BF8-64444079B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4F88F2-C0A6-7CFA-E6E4-7B9D5209F86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5D103EF-C1A0-3E61-8EEF-561510BCA058}"/>
              </a:ext>
            </a:extLst>
          </p:cNvPr>
          <p:cNvSpPr>
            <a:spLocks noGrp="1"/>
          </p:cNvSpPr>
          <p:nvPr>
            <p:ph type="body" idx="1"/>
          </p:nvPr>
        </p:nvSpPr>
        <p:spPr/>
        <p:txBody>
          <a:bodyPr/>
          <a:lstStyle/>
          <a:p>
            <a:pPr marL="0" indent="0">
              <a:buFontTx/>
              <a:buNone/>
            </a:pPr>
            <a:r>
              <a:rPr lang="en-US" b="1" i="0" u="none" strike="noStrike" dirty="0">
                <a:solidFill>
                  <a:srgbClr val="662D91"/>
                </a:solidFill>
                <a:effectLst/>
                <a:latin typeface="Helvetica Neue"/>
              </a:rPr>
              <a:t>Discuss with students the progress made on their presentations for robot design and innovation project in the previous session. </a:t>
            </a:r>
            <a:r>
              <a:rPr lang="en-US" b="0" i="0" u="none" strike="noStrike" dirty="0">
                <a:solidFill>
                  <a:srgbClr val="000000"/>
                </a:solidFill>
                <a:effectLst/>
                <a:latin typeface="Helvetica Neue"/>
              </a:rPr>
              <a:t>​</a:t>
            </a:r>
            <a:r>
              <a:rPr lang="en-US" b="0" i="0" dirty="0">
                <a:solidFill>
                  <a:srgbClr val="000000"/>
                </a:solidFill>
                <a:effectLst/>
                <a:latin typeface="Helvetica Neue"/>
              </a:rPr>
              <a:t>​</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7384329F-FEF6-FFF8-66E6-F1A7105361DD}"/>
              </a:ext>
            </a:extLst>
          </p:cNvPr>
          <p:cNvSpPr>
            <a:spLocks noGrp="1"/>
          </p:cNvSpPr>
          <p:nvPr>
            <p:ph type="sldNum" sz="quarter" idx="5"/>
          </p:nvPr>
        </p:nvSpPr>
        <p:spPr/>
        <p:txBody>
          <a:bodyPr/>
          <a:lstStyle/>
          <a:p>
            <a:fld id="{447B8CF6-C2C2-924C-96EF-0C0C9E05FEB2}" type="slidenum">
              <a:rPr lang="en-US" smtClean="0"/>
              <a:t>2</a:t>
            </a:fld>
            <a:endParaRPr lang="en-US" dirty="0"/>
          </a:p>
        </p:txBody>
      </p:sp>
    </p:spTree>
    <p:extLst>
      <p:ext uri="{BB962C8B-B14F-4D97-AF65-F5344CB8AC3E}">
        <p14:creationId xmlns:p14="http://schemas.microsoft.com/office/powerpoint/2010/main" val="63824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59B67-DA09-E0AE-5389-A07956D253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CEDED-0761-A2BD-4557-15C0709F23A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F6ADBF5-D438-20B5-D41B-7BB4F8D356F6}"/>
              </a:ext>
            </a:extLst>
          </p:cNvPr>
          <p:cNvSpPr>
            <a:spLocks noGrp="1"/>
          </p:cNvSpPr>
          <p:nvPr>
            <p:ph type="body" idx="1"/>
          </p:nvPr>
        </p:nvSpPr>
        <p:spPr/>
        <p:txBody>
          <a:bodyPr/>
          <a:lstStyle/>
          <a:p>
            <a:pPr marL="0" indent="0">
              <a:buFontTx/>
              <a:buNone/>
            </a:pPr>
            <a:r>
              <a:rPr lang="en-US" sz="1200" b="1" i="0" u="none" strike="noStrike" baseline="0" dirty="0">
                <a:solidFill>
                  <a:srgbClr val="662D91"/>
                </a:solidFill>
                <a:latin typeface="Helvetica Neue" panose="02000503000000020004"/>
                <a:ea typeface="Roboto"/>
              </a:rPr>
              <a:t>Introduction:</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Reflect on how your team has had fun while exploring the season theme. Talk about examples of how your team has had fun throughout this experience.</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Look at your team’s goals listed on page 8. Did you achieve them?</a:t>
            </a:r>
          </a:p>
          <a:p>
            <a:pPr marL="0" indent="0" algn="l" rtl="0" fontAlgn="base">
              <a:buFont typeface="Arial" panose="020B0604020202020204" pitchFamily="34" charset="0"/>
              <a:buNone/>
            </a:pPr>
            <a:endParaRPr lang="en-US" b="1" i="0" u="none" strike="noStrike"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n-US" b="1" i="0" u="none" strike="noStrike" dirty="0">
                <a:solidFill>
                  <a:srgbClr val="000000"/>
                </a:solidFill>
                <a:effectLst/>
                <a:latin typeface="Calibri" panose="020F0502020204030204" pitchFamily="34" charset="0"/>
              </a:rPr>
              <a:t>Session Tips:</a:t>
            </a:r>
            <a:endParaRPr lang="en-US" b="0" i="0" u="none" strike="noStrike" dirty="0">
              <a:solidFill>
                <a:srgbClr val="000000"/>
              </a:solidFill>
              <a:effectLst/>
              <a:latin typeface="Calibri" panose="020F0502020204030204" pitchFamily="34" charset="0"/>
            </a:endParaRP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Try to split the time in this session equally between rehearsing the presentation and practicing the matches. </a:t>
            </a:r>
          </a:p>
          <a:p>
            <a:pPr marL="171450" indent="-171450" algn="l" rtl="0" fontAlgn="base">
              <a:buFont typeface="Arial" panose="020B0604020202020204" pitchFamily="34" charset="0"/>
              <a:buChar char="•"/>
            </a:pPr>
            <a:r>
              <a:rPr lang="en-US" b="0" i="0" u="none" strike="noStrike" dirty="0">
                <a:solidFill>
                  <a:srgbClr val="000000"/>
                </a:solidFill>
                <a:effectLst/>
                <a:latin typeface="Calibri" panose="020F0502020204030204" pitchFamily="34" charset="0"/>
              </a:rPr>
              <a:t>Encourage the team to practice their presentation before  the event. They can practice by sharing their solutions with others. The judging session flowchart tells you how much time is allowed for the presentation.</a:t>
            </a:r>
            <a:endParaRPr lang="en-US" b="0" i="0" dirty="0">
              <a:solidFill>
                <a:srgbClr val="444444"/>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B72CBA0-4829-4A8C-F824-CBC122BC0CE2}"/>
              </a:ext>
            </a:extLst>
          </p:cNvPr>
          <p:cNvSpPr>
            <a:spLocks noGrp="1"/>
          </p:cNvSpPr>
          <p:nvPr>
            <p:ph type="sldNum" sz="quarter" idx="5"/>
          </p:nvPr>
        </p:nvSpPr>
        <p:spPr/>
        <p:txBody>
          <a:bodyPr/>
          <a:lstStyle/>
          <a:p>
            <a:fld id="{447B8CF6-C2C2-924C-96EF-0C0C9E05FEB2}" type="slidenum">
              <a:rPr lang="en-US" smtClean="0"/>
              <a:t>3</a:t>
            </a:fld>
            <a:endParaRPr lang="en-US" dirty="0"/>
          </a:p>
        </p:txBody>
      </p:sp>
    </p:spTree>
    <p:extLst>
      <p:ext uri="{BB962C8B-B14F-4D97-AF65-F5344CB8AC3E}">
        <p14:creationId xmlns:p14="http://schemas.microsoft.com/office/powerpoint/2010/main" val="2014182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D8EF91-DCAE-7221-3140-98B111EB5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21226-F7EB-D697-2B9C-8CB57D076A7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0CA72EB8-A3D4-2E7A-59F3-B5EFB9BE5D89}"/>
              </a:ext>
            </a:extLst>
          </p:cNvPr>
          <p:cNvSpPr>
            <a:spLocks noGrp="1"/>
          </p:cNvSpPr>
          <p:nvPr>
            <p:ph type="body" idx="1"/>
          </p:nvPr>
        </p:nvSpPr>
        <p:spPr/>
        <p:txBody>
          <a:bodyPr/>
          <a:lstStyle/>
          <a:p>
            <a:pPr algn="l" rtl="0" fontAlgn="base">
              <a:buNone/>
            </a:pPr>
            <a:r>
              <a:rPr lang="en-US" sz="2800" b="1" i="0" u="none" strike="noStrike" dirty="0">
                <a:solidFill>
                  <a:srgbClr val="000000"/>
                </a:solidFill>
                <a:effectLst/>
                <a:latin typeface="Calibri" panose="020F0502020204030204" pitchFamily="34" charset="0"/>
              </a:rPr>
              <a:t>Tasks</a:t>
            </a:r>
            <a:r>
              <a:rPr lang="en-US" sz="2800" b="0" i="0" u="none" strike="noStrike" dirty="0">
                <a:solidFill>
                  <a:srgbClr val="000000"/>
                </a:solidFill>
                <a:effectLst/>
                <a:latin typeface="Calibri" panose="020F0502020204030204" pitchFamily="34" charset="0"/>
              </a:rPr>
              <a:t> </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Rehearse your full presentation communicating your innovation project and robot design work.</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Collect feedback on your presentation from your coach, a mentor, or another team.</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Practice multiple 2.5-minute robot game matches and calculate the points you score.</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Review page 26, Prepare for Your Event, and page 27, Rubrics &amp; Scoresheets.</a:t>
            </a:r>
          </a:p>
          <a:p>
            <a:pPr marL="285750" indent="-285750" algn="l" rtl="0" fontAlgn="base">
              <a:buFont typeface="Arial" panose="020B0604020202020204" pitchFamily="34" charset="0"/>
              <a:buChar char="•"/>
            </a:pPr>
            <a:endParaRPr lang="en-US" sz="2800" b="1" i="0" u="none" strike="noStrike" dirty="0">
              <a:solidFill>
                <a:srgbClr val="000000"/>
              </a:solidFill>
              <a:effectLst/>
              <a:latin typeface="Calibri" panose="020F0502020204030204" pitchFamily="34" charset="0"/>
            </a:endParaRPr>
          </a:p>
          <a:p>
            <a:pPr algn="l" rtl="0" fontAlgn="base">
              <a:buNone/>
            </a:pPr>
            <a:r>
              <a:rPr lang="en-US" sz="2800" b="1" i="0" u="none" strike="noStrike" dirty="0">
                <a:solidFill>
                  <a:srgbClr val="000000"/>
                </a:solidFill>
                <a:effectLst/>
                <a:latin typeface="Calibri" panose="020F0502020204030204" pitchFamily="34" charset="0"/>
              </a:rPr>
              <a:t>Session Tips</a:t>
            </a:r>
            <a:r>
              <a:rPr lang="en-US" sz="2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Have the team run their 2.5-minute robot matches. Make sure  they practice running their programs in the right order.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 team should have a contingency plan for if things don’t go as planned during the robot game. </a:t>
            </a:r>
          </a:p>
          <a:p>
            <a:pPr marL="285750" indent="-285750" algn="l" rtl="0" fontAlgn="base">
              <a:buFont typeface="Arial" panose="020B0604020202020204" pitchFamily="34" charset="0"/>
              <a:buChar char="•"/>
            </a:pPr>
            <a:r>
              <a:rPr lang="en-US" sz="1800" b="0" i="0" u="none" strike="noStrike" dirty="0">
                <a:solidFill>
                  <a:srgbClr val="000000"/>
                </a:solidFill>
                <a:effectLst/>
                <a:latin typeface="Calibri" panose="020F0502020204030204" pitchFamily="34" charset="0"/>
              </a:rPr>
              <a:t>They could identify other missions to run. Remind the team about the Core Values and how they will show them throughout the event, including at every robot game match.</a:t>
            </a:r>
            <a:endParaRPr lang="en-US" sz="1200" dirty="0">
              <a:latin typeface="Arial"/>
              <a:cs typeface="Arial"/>
            </a:endParaRPr>
          </a:p>
        </p:txBody>
      </p:sp>
      <p:sp>
        <p:nvSpPr>
          <p:cNvPr id="4" name="Slide Number Placeholder 3">
            <a:extLst>
              <a:ext uri="{FF2B5EF4-FFF2-40B4-BE49-F238E27FC236}">
                <a16:creationId xmlns:a16="http://schemas.microsoft.com/office/drawing/2014/main" id="{35C462A2-015F-9042-E817-70074872781B}"/>
              </a:ext>
            </a:extLst>
          </p:cNvPr>
          <p:cNvSpPr>
            <a:spLocks noGrp="1"/>
          </p:cNvSpPr>
          <p:nvPr>
            <p:ph type="sldNum" sz="quarter" idx="5"/>
          </p:nvPr>
        </p:nvSpPr>
        <p:spPr/>
        <p:txBody>
          <a:bodyPr/>
          <a:lstStyle/>
          <a:p>
            <a:fld id="{447B8CF6-C2C2-924C-96EF-0C0C9E05FEB2}" type="slidenum">
              <a:rPr lang="en-US" smtClean="0"/>
              <a:t>4</a:t>
            </a:fld>
            <a:endParaRPr lang="en-US" dirty="0"/>
          </a:p>
        </p:txBody>
      </p:sp>
    </p:spTree>
    <p:extLst>
      <p:ext uri="{BB962C8B-B14F-4D97-AF65-F5344CB8AC3E}">
        <p14:creationId xmlns:p14="http://schemas.microsoft.com/office/powerpoint/2010/main" val="285011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A79A0-6943-9DB5-59E3-DD95E07875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216FB9-E39B-0A6E-414A-67B17095F51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9E1C332C-0EB2-8480-C7AC-C905994A8CF9}"/>
              </a:ext>
            </a:extLst>
          </p:cNvPr>
          <p:cNvSpPr>
            <a:spLocks noGrp="1"/>
          </p:cNvSpPr>
          <p:nvPr>
            <p:ph type="body" idx="1"/>
          </p:nvPr>
        </p:nvSpPr>
        <p:spPr/>
        <p:txBody>
          <a:bodyPr/>
          <a:lstStyle/>
          <a:p>
            <a:pPr algn="l" rtl="0" fontAlgn="base">
              <a:buNone/>
            </a:pPr>
            <a:r>
              <a:rPr lang="en-US" sz="4000" b="1" i="0" u="none" strike="noStrike" dirty="0">
                <a:solidFill>
                  <a:srgbClr val="000000"/>
                </a:solidFill>
                <a:effectLst/>
                <a:latin typeface="Calibri" panose="020F0502020204030204" pitchFamily="34" charset="0"/>
              </a:rPr>
              <a:t>Tasks</a:t>
            </a:r>
            <a:r>
              <a:rPr lang="en-US" sz="4000" b="0" i="0" u="none" strike="noStrike" dirty="0">
                <a:solidFill>
                  <a:srgbClr val="000000"/>
                </a:solidFill>
                <a:effectLst/>
                <a:latin typeface="Calibri" panose="020F0502020204030204" pitchFamily="34" charset="0"/>
              </a:rPr>
              <a:t> </a:t>
            </a:r>
            <a:r>
              <a:rPr lang="en-US" sz="40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Rehearse your full presentation communicating your innovation project and robot design work.</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Collect feedback on your presentation from your coach, a mentor, or another team.</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Practice multiple 2.5-minute robot game matches and calculate the points you score.</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Review page 26, Prepare for Your Event, and page 27, Rubrics &amp; Scoresheets.</a:t>
            </a:r>
          </a:p>
          <a:p>
            <a:pPr marL="285750" indent="-285750" algn="l" rtl="0" fontAlgn="base">
              <a:buFont typeface="Arial" panose="020B0604020202020204" pitchFamily="34" charset="0"/>
              <a:buChar char="•"/>
            </a:pPr>
            <a:endParaRPr lang="en-US" sz="4000" b="1" i="0" u="none" strike="noStrike" dirty="0">
              <a:solidFill>
                <a:srgbClr val="000000"/>
              </a:solidFill>
              <a:effectLst/>
              <a:latin typeface="Calibri" panose="020F0502020204030204" pitchFamily="34" charset="0"/>
            </a:endParaRPr>
          </a:p>
          <a:p>
            <a:pPr algn="l" rtl="0" fontAlgn="base">
              <a:buNone/>
            </a:pPr>
            <a:r>
              <a:rPr lang="en-US" sz="4000" b="1" i="0" u="none" strike="noStrike" dirty="0">
                <a:solidFill>
                  <a:srgbClr val="000000"/>
                </a:solidFill>
                <a:effectLst/>
                <a:latin typeface="Calibri" panose="020F0502020204030204" pitchFamily="34" charset="0"/>
              </a:rPr>
              <a:t>Session Tips</a:t>
            </a:r>
            <a:r>
              <a:rPr lang="en-US" sz="40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Have the team run their 2.5-minute robot matches. Make sure  they practice running  their programs in  the right order. </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 team should have a contingency plan for if things don’t go as planned during the robot game. </a:t>
            </a:r>
          </a:p>
          <a:p>
            <a:pPr marL="285750" indent="-285750" algn="l" rtl="0" fontAlgn="base">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They could identify other missions to run. Remind the team about the Core Values and how they will show them throughout the event, including at every robot game match.</a:t>
            </a:r>
            <a:endParaRPr lang="en-US" sz="1800" dirty="0">
              <a:latin typeface="Arial"/>
              <a:cs typeface="Arial"/>
            </a:endParaRPr>
          </a:p>
        </p:txBody>
      </p:sp>
      <p:sp>
        <p:nvSpPr>
          <p:cNvPr id="4" name="Slide Number Placeholder 3">
            <a:extLst>
              <a:ext uri="{FF2B5EF4-FFF2-40B4-BE49-F238E27FC236}">
                <a16:creationId xmlns:a16="http://schemas.microsoft.com/office/drawing/2014/main" id="{865EEDE2-2EC3-1E79-31DB-0EB4FB64D11E}"/>
              </a:ext>
            </a:extLst>
          </p:cNvPr>
          <p:cNvSpPr>
            <a:spLocks noGrp="1"/>
          </p:cNvSpPr>
          <p:nvPr>
            <p:ph type="sldNum" sz="quarter" idx="5"/>
          </p:nvPr>
        </p:nvSpPr>
        <p:spPr/>
        <p:txBody>
          <a:bodyPr/>
          <a:lstStyle/>
          <a:p>
            <a:fld id="{447B8CF6-C2C2-924C-96EF-0C0C9E05FEB2}" type="slidenum">
              <a:rPr lang="en-US" smtClean="0"/>
              <a:t>5</a:t>
            </a:fld>
            <a:endParaRPr lang="en-US" dirty="0"/>
          </a:p>
        </p:txBody>
      </p:sp>
    </p:spTree>
    <p:extLst>
      <p:ext uri="{BB962C8B-B14F-4D97-AF65-F5344CB8AC3E}">
        <p14:creationId xmlns:p14="http://schemas.microsoft.com/office/powerpoint/2010/main" val="1047590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984FB-F5A2-7B77-FDD5-764C597B05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8A2B1C-6D8B-6BF0-2203-981C190B025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45A724B-318B-503C-3F6C-382CA5E5A8CD}"/>
              </a:ext>
            </a:extLst>
          </p:cNvPr>
          <p:cNvSpPr>
            <a:spLocks noGrp="1"/>
          </p:cNvSpPr>
          <p:nvPr>
            <p:ph type="body" idx="1"/>
          </p:nvPr>
        </p:nvSpPr>
        <p:spPr/>
        <p:txBody>
          <a:bodyPr/>
          <a:lstStyle/>
          <a:p>
            <a:pPr marL="12700">
              <a:lnSpc>
                <a:spcPct val="100000"/>
              </a:lnSpc>
              <a:spcBef>
                <a:spcPts val="360"/>
              </a:spcBef>
            </a:pPr>
            <a:endParaRPr lang="en-US" sz="1200" dirty="0">
              <a:latin typeface="Arial"/>
              <a:cs typeface="Arial"/>
            </a:endParaRPr>
          </a:p>
        </p:txBody>
      </p:sp>
      <p:sp>
        <p:nvSpPr>
          <p:cNvPr id="4" name="Slide Number Placeholder 3">
            <a:extLst>
              <a:ext uri="{FF2B5EF4-FFF2-40B4-BE49-F238E27FC236}">
                <a16:creationId xmlns:a16="http://schemas.microsoft.com/office/drawing/2014/main" id="{3C300FCF-2DB8-A20B-87F2-85EFBD0AE901}"/>
              </a:ext>
            </a:extLst>
          </p:cNvPr>
          <p:cNvSpPr>
            <a:spLocks noGrp="1"/>
          </p:cNvSpPr>
          <p:nvPr>
            <p:ph type="sldNum" sz="quarter" idx="5"/>
          </p:nvPr>
        </p:nvSpPr>
        <p:spPr/>
        <p:txBody>
          <a:bodyPr/>
          <a:lstStyle/>
          <a:p>
            <a:fld id="{447B8CF6-C2C2-924C-96EF-0C0C9E05FEB2}" type="slidenum">
              <a:rPr lang="en-US" smtClean="0"/>
              <a:t>6</a:t>
            </a:fld>
            <a:endParaRPr lang="en-US" dirty="0"/>
          </a:p>
        </p:txBody>
      </p:sp>
    </p:spTree>
    <p:extLst>
      <p:ext uri="{BB962C8B-B14F-4D97-AF65-F5344CB8AC3E}">
        <p14:creationId xmlns:p14="http://schemas.microsoft.com/office/powerpoint/2010/main" val="3320417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18847-407D-7CB5-B4B2-09116F1C55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42B29-4235-CD0C-E6EC-3DC6816B0DB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613AEBA-7F7D-1720-0938-FD856D841BFA}"/>
              </a:ext>
            </a:extLst>
          </p:cNvPr>
          <p:cNvSpPr>
            <a:spLocks noGrp="1"/>
          </p:cNvSpPr>
          <p:nvPr>
            <p:ph type="body" idx="1"/>
          </p:nvPr>
        </p:nvSpPr>
        <p:spPr/>
        <p:txBody>
          <a:bodyPr/>
          <a:lstStyle/>
          <a:p>
            <a:pPr algn="l" rtl="0" fontAlgn="base">
              <a:buNone/>
            </a:pPr>
            <a:r>
              <a:rPr lang="en-US" sz="1800" b="1" i="0" u="none" strike="noStrike" dirty="0">
                <a:solidFill>
                  <a:srgbClr val="000000"/>
                </a:solidFill>
                <a:effectLst/>
                <a:latin typeface="Calibri" panose="020F0502020204030204" pitchFamily="34" charset="0"/>
              </a:rPr>
              <a:t>Share</a:t>
            </a:r>
            <a:r>
              <a:rPr lang="en-US" sz="1800" b="0" i="0" u="none" strike="noStrike" dirty="0">
                <a:solidFill>
                  <a:srgbClr val="000000"/>
                </a:solidFill>
                <a:effectLst/>
                <a:latin typeface="Calibri" panose="020F0502020204030204" pitchFamily="34" charset="0"/>
              </a:rPr>
              <a:t> </a:t>
            </a:r>
            <a:r>
              <a:rPr lang="en-US" sz="1800" b="0" i="0" dirty="0">
                <a:solidFill>
                  <a:srgbClr val="444444"/>
                </a:solidFill>
                <a:effectLst/>
                <a:latin typeface="Calibri" panose="020F0502020204030204" pitchFamily="34" charset="0"/>
              </a:rPr>
              <a:t>​</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Discuss the reflection questions.</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Review the judging rubrics and robot game scoresheet. </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Practice presenting your project and robot design explanation.</a:t>
            </a:r>
          </a:p>
          <a:p>
            <a:pPr marL="285750" indent="-285750" algn="l" rtl="0" fontAlgn="base">
              <a:buFont typeface="Arial" panose="020B0604020202020204" pitchFamily="34" charset="0"/>
              <a:buChar char="•"/>
            </a:pPr>
            <a:r>
              <a:rPr lang="en-US" sz="1200" b="0" i="0" u="none" strike="noStrike" dirty="0">
                <a:solidFill>
                  <a:srgbClr val="000000"/>
                </a:solidFill>
                <a:effectLst/>
                <a:latin typeface="Calibri" panose="020F0502020204030204" pitchFamily="34" charset="0"/>
              </a:rPr>
              <a:t>Clean up your space</a:t>
            </a:r>
            <a:r>
              <a:rPr lang="en-US" sz="1800" b="0" i="0" dirty="0">
                <a:solidFill>
                  <a:srgbClr val="444444"/>
                </a:solidFill>
                <a:effectLst/>
                <a:latin typeface="Calibri" panose="020F0502020204030204" pitchFamily="34" charset="0"/>
              </a:rPr>
              <a:t>​</a:t>
            </a:r>
          </a:p>
        </p:txBody>
      </p:sp>
      <p:sp>
        <p:nvSpPr>
          <p:cNvPr id="4" name="Slide Number Placeholder 3">
            <a:extLst>
              <a:ext uri="{FF2B5EF4-FFF2-40B4-BE49-F238E27FC236}">
                <a16:creationId xmlns:a16="http://schemas.microsoft.com/office/drawing/2014/main" id="{436AB238-2D3A-EFDF-6429-7B6EBF080578}"/>
              </a:ext>
            </a:extLst>
          </p:cNvPr>
          <p:cNvSpPr>
            <a:spLocks noGrp="1"/>
          </p:cNvSpPr>
          <p:nvPr>
            <p:ph type="sldNum" sz="quarter" idx="5"/>
          </p:nvPr>
        </p:nvSpPr>
        <p:spPr/>
        <p:txBody>
          <a:bodyPr/>
          <a:lstStyle/>
          <a:p>
            <a:fld id="{447B8CF6-C2C2-924C-96EF-0C0C9E05FEB2}" type="slidenum">
              <a:rPr lang="en-US" smtClean="0"/>
              <a:t>7</a:t>
            </a:fld>
            <a:endParaRPr lang="en-US" dirty="0"/>
          </a:p>
        </p:txBody>
      </p:sp>
    </p:spTree>
    <p:extLst>
      <p:ext uri="{BB962C8B-B14F-4D97-AF65-F5344CB8AC3E}">
        <p14:creationId xmlns:p14="http://schemas.microsoft.com/office/powerpoint/2010/main" val="76431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B9991-E4AF-6078-0DC6-FF59A013AF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327EBD-082C-91A7-82C5-657E74806B0E}"/>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F03831C-0D4E-96FB-F378-AC328F196008}"/>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A73E8D4B-9796-01CF-B93A-20E3E4971D36}"/>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7B8CF6-C2C2-924C-96EF-0C0C9E05FE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5722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FLL Explore Content">
    <p:spTree>
      <p:nvGrpSpPr>
        <p:cNvPr id="1" name=""/>
        <p:cNvGrpSpPr/>
        <p:nvPr/>
      </p:nvGrpSpPr>
      <p:grpSpPr>
        <a:xfrm>
          <a:off x="0" y="0"/>
          <a:ext cx="0" cy="0"/>
          <a:chOff x="0" y="0"/>
          <a:chExt cx="0" cy="0"/>
        </a:xfrm>
      </p:grpSpPr>
      <p:sp>
        <p:nvSpPr>
          <p:cNvPr id="3" name="Freeform 25">
            <a:extLst>
              <a:ext uri="{FF2B5EF4-FFF2-40B4-BE49-F238E27FC236}">
                <a16:creationId xmlns:a16="http://schemas.microsoft.com/office/drawing/2014/main" id="{2C506078-981B-C36E-38B0-C317795DF093}"/>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662F9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Roboto" panose="02000000000000000000" pitchFamily="2" charset="0"/>
              <a:ea typeface="Roboto" panose="02000000000000000000" pitchFamily="2" charset="0"/>
              <a:cs typeface="Roboto" panose="02000000000000000000" pitchFamily="2" charset="0"/>
            </a:endParaRPr>
          </a:p>
        </p:txBody>
      </p:sp>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DB192D80-8E73-084A-8CE9-E8CB454098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6169" y="5770277"/>
            <a:ext cx="1474423" cy="822486"/>
          </a:xfrm>
          <a:prstGeom prst="rect">
            <a:avLst/>
          </a:prstGeom>
        </p:spPr>
      </p:pic>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3"/>
          <a:stretch>
            <a:fillRect/>
          </a:stretch>
        </p:blipFill>
        <p:spPr>
          <a:xfrm>
            <a:off x="1524000" y="5273536"/>
            <a:ext cx="4148152" cy="1319227"/>
          </a:xfrm>
          <a:ln w="57150">
            <a:solidFill>
              <a:srgbClr val="FF0000"/>
            </a:solidFill>
          </a:ln>
        </p:spPr>
      </p:pic>
    </p:spTree>
    <p:extLst>
      <p:ext uri="{BB962C8B-B14F-4D97-AF65-F5344CB8AC3E}">
        <p14:creationId xmlns:p14="http://schemas.microsoft.com/office/powerpoint/2010/main" val="129141440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 name="Picture 1">
            <a:extLst>
              <a:ext uri="{FF2B5EF4-FFF2-40B4-BE49-F238E27FC236}">
                <a16:creationId xmlns:a16="http://schemas.microsoft.com/office/drawing/2014/main" id="{479E96B0-3893-C4D5-2623-BFB426E9232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2163743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4" name="Picture 3">
            <a:extLst>
              <a:ext uri="{FF2B5EF4-FFF2-40B4-BE49-F238E27FC236}">
                <a16:creationId xmlns:a16="http://schemas.microsoft.com/office/drawing/2014/main" id="{0D24E64F-860F-4C17-6103-E355070951B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155624341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72639225-EA9E-1D9D-6218-39369C41C8F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833525" y="48577"/>
            <a:ext cx="3272151" cy="731520"/>
          </a:xfrm>
          <a:prstGeom prst="rect">
            <a:avLst/>
          </a:prstGeom>
        </p:spPr>
      </p:pic>
    </p:spTree>
    <p:extLst>
      <p:ext uri="{BB962C8B-B14F-4D97-AF65-F5344CB8AC3E}">
        <p14:creationId xmlns:p14="http://schemas.microsoft.com/office/powerpoint/2010/main" val="29084791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6C4CB6AA-61AA-29B9-80C3-A087545006DD}"/>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00A65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EE1B310-7B31-E616-63F3-279475E7DC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412" y="5625594"/>
            <a:ext cx="1708714" cy="1083155"/>
          </a:xfrm>
          <a:prstGeom prst="rect">
            <a:avLst/>
          </a:prstGeom>
        </p:spPr>
      </p:pic>
    </p:spTree>
    <p:extLst>
      <p:ext uri="{BB962C8B-B14F-4D97-AF65-F5344CB8AC3E}">
        <p14:creationId xmlns:p14="http://schemas.microsoft.com/office/powerpoint/2010/main" val="7043669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FLL Explore Content">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A14C34C0-36C1-4003-CA22-34D82D57ECBE}"/>
              </a:ext>
            </a:extLst>
          </p:cNvPr>
          <p:cNvSpPr txBox="1">
            <a:spLocks/>
          </p:cNvSpPr>
          <p:nvPr userDrawn="1"/>
        </p:nvSpPr>
        <p:spPr>
          <a:xfrm>
            <a:off x="326169" y="341369"/>
            <a:ext cx="4509782" cy="59188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defRPr/>
            </a:pPr>
            <a:endParaRPr lang="en-US" sz="3200" spc="250" dirty="0">
              <a:solidFill>
                <a:srgbClr val="662F90"/>
              </a:solidFill>
              <a:latin typeface="Roboto" panose="02000000000000000000" pitchFamily="2" charset="0"/>
              <a:ea typeface="Roboto" panose="02000000000000000000" pitchFamily="2" charset="0"/>
              <a:cs typeface="Roboto" panose="02000000000000000000" pitchFamily="2" charset="0"/>
            </a:endParaRPr>
          </a:p>
        </p:txBody>
      </p:sp>
      <p:pic>
        <p:nvPicPr>
          <p:cNvPr id="7" name="Picture 6" descr="A box of lego building blocks&#10;&#10;Description automatically generated">
            <a:extLst>
              <a:ext uri="{FF2B5EF4-FFF2-40B4-BE49-F238E27FC236}">
                <a16:creationId xmlns:a16="http://schemas.microsoft.com/office/drawing/2014/main" id="{CDEFAC4C-5DB8-8F79-F101-06BD0AC764B9}"/>
              </a:ext>
            </a:extLst>
          </p:cNvPr>
          <p:cNvPicPr>
            <a:picLocks noChangeAspect="1"/>
          </p:cNvPicPr>
          <p:nvPr userDrawn="1"/>
        </p:nvPicPr>
        <p:blipFill>
          <a:blip r:embed="rId2"/>
          <a:stretch>
            <a:fillRect/>
          </a:stretch>
        </p:blipFill>
        <p:spPr>
          <a:xfrm>
            <a:off x="1524000" y="5273536"/>
            <a:ext cx="4148152" cy="1319227"/>
          </a:xfrm>
          <a:ln w="57150">
            <a:solidFill>
              <a:srgbClr val="FF0000"/>
            </a:solidFill>
          </a:ln>
        </p:spPr>
      </p:pic>
      <p:sp>
        <p:nvSpPr>
          <p:cNvPr id="2" name="Freeform 25">
            <a:extLst>
              <a:ext uri="{FF2B5EF4-FFF2-40B4-BE49-F238E27FC236}">
                <a16:creationId xmlns:a16="http://schemas.microsoft.com/office/drawing/2014/main" id="{BC9E9A16-2F1B-8AA1-720D-1F1AE67CC99A}"/>
              </a:ext>
            </a:extLst>
          </p:cNvPr>
          <p:cNvSpPr/>
          <p:nvPr userDrawn="1"/>
        </p:nvSpPr>
        <p:spPr>
          <a:xfrm>
            <a:off x="7196152" y="0"/>
            <a:ext cx="4995848" cy="6858000"/>
          </a:xfrm>
          <a:custGeom>
            <a:avLst/>
            <a:gdLst>
              <a:gd name="connsiteX0" fmla="*/ 810930 w 4995848"/>
              <a:gd name="connsiteY0" fmla="*/ 0 h 6857999"/>
              <a:gd name="connsiteX1" fmla="*/ 4995848 w 4995848"/>
              <a:gd name="connsiteY1" fmla="*/ 0 h 6857999"/>
              <a:gd name="connsiteX2" fmla="*/ 4995848 w 4995848"/>
              <a:gd name="connsiteY2" fmla="*/ 6857999 h 6857999"/>
              <a:gd name="connsiteX3" fmla="*/ 810929 w 4995848"/>
              <a:gd name="connsiteY3" fmla="*/ 6857999 h 6857999"/>
              <a:gd name="connsiteX4" fmla="*/ 772675 w 4995848"/>
              <a:gd name="connsiteY4" fmla="*/ 6790558 h 6857999"/>
              <a:gd name="connsiteX5" fmla="*/ 0 w 4995848"/>
              <a:gd name="connsiteY5" fmla="*/ 3429001 h 6857999"/>
              <a:gd name="connsiteX6" fmla="*/ 772675 w 4995848"/>
              <a:gd name="connsiteY6" fmla="*/ 674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5848" h="6857999">
                <a:moveTo>
                  <a:pt x="810930" y="0"/>
                </a:moveTo>
                <a:lnTo>
                  <a:pt x="4995848" y="0"/>
                </a:lnTo>
                <a:lnTo>
                  <a:pt x="4995848" y="6857999"/>
                </a:lnTo>
                <a:lnTo>
                  <a:pt x="810929" y="6857999"/>
                </a:lnTo>
                <a:lnTo>
                  <a:pt x="772675" y="6790558"/>
                </a:lnTo>
                <a:cubicBezTo>
                  <a:pt x="292599" y="5902709"/>
                  <a:pt x="0" y="4723291"/>
                  <a:pt x="0" y="3429001"/>
                </a:cubicBezTo>
                <a:cubicBezTo>
                  <a:pt x="0" y="2134711"/>
                  <a:pt x="292599" y="955293"/>
                  <a:pt x="772675" y="67445"/>
                </a:cubicBezTo>
                <a:close/>
              </a:path>
            </a:pathLst>
          </a:custGeom>
          <a:solidFill>
            <a:srgbClr val="EC20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8EF3794-6BA9-344C-32D2-2BF2148C539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15665" y="5751186"/>
            <a:ext cx="1492587" cy="827984"/>
          </a:xfrm>
          <a:prstGeom prst="rect">
            <a:avLst/>
          </a:prstGeom>
        </p:spPr>
      </p:pic>
    </p:spTree>
    <p:extLst>
      <p:ext uri="{BB962C8B-B14F-4D97-AF65-F5344CB8AC3E}">
        <p14:creationId xmlns:p14="http://schemas.microsoft.com/office/powerpoint/2010/main" val="3658409777"/>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FLL Discover Content" preserve="1" userDrawn="1">
  <p:cSld name="1_FLL Discover Content">
    <p:spTree>
      <p:nvGrpSpPr>
        <p:cNvPr id="1" name="Shape 16"/>
        <p:cNvGrpSpPr/>
        <p:nvPr/>
      </p:nvGrpSpPr>
      <p:grpSpPr>
        <a:xfrm>
          <a:off x="0" y="0"/>
          <a:ext cx="0" cy="0"/>
          <a:chOff x="0" y="0"/>
          <a:chExt cx="0" cy="0"/>
        </a:xfrm>
      </p:grpSpPr>
      <p:sp>
        <p:nvSpPr>
          <p:cNvPr id="2" name="Footer Placeholder 4">
            <a:extLst>
              <a:ext uri="{FF2B5EF4-FFF2-40B4-BE49-F238E27FC236}">
                <a16:creationId xmlns:a16="http://schemas.microsoft.com/office/drawing/2014/main" id="{5B82D9DE-2740-819F-E76F-17D113E912E9}"/>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3" name="Slide Number Placeholder 5">
            <a:extLst>
              <a:ext uri="{FF2B5EF4-FFF2-40B4-BE49-F238E27FC236}">
                <a16:creationId xmlns:a16="http://schemas.microsoft.com/office/drawing/2014/main" id="{56186951-BF0C-7FE7-7CFE-A6922674541E}"/>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4" name="Straight Connector 3">
            <a:extLst>
              <a:ext uri="{FF2B5EF4-FFF2-40B4-BE49-F238E27FC236}">
                <a16:creationId xmlns:a16="http://schemas.microsoft.com/office/drawing/2014/main" id="{28E0C31D-043F-BD44-E0C7-B147B288075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7BDD4FC-A7F2-3ADA-2243-317C2BCCD44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spTree>
    <p:extLst>
      <p:ext uri="{BB962C8B-B14F-4D97-AF65-F5344CB8AC3E}">
        <p14:creationId xmlns:p14="http://schemas.microsoft.com/office/powerpoint/2010/main" val="25989629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FLL Explore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736774"/>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2" name="Picture 1">
            <a:extLst>
              <a:ext uri="{FF2B5EF4-FFF2-40B4-BE49-F238E27FC236}">
                <a16:creationId xmlns:a16="http://schemas.microsoft.com/office/drawing/2014/main" id="{658F847E-9AAB-ECE2-80B7-E876D733884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46635357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FEF7DE-529B-E888-9159-23BD825A63B4}"/>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12" name="Title 1">
            <a:extLst>
              <a:ext uri="{FF2B5EF4-FFF2-40B4-BE49-F238E27FC236}">
                <a16:creationId xmlns:a16="http://schemas.microsoft.com/office/drawing/2014/main" id="{128EE99A-C270-699C-33D1-09B4BAC8BFDD}"/>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Click to edit Master title style</a:t>
            </a:r>
          </a:p>
        </p:txBody>
      </p:sp>
      <p:sp>
        <p:nvSpPr>
          <p:cNvPr id="13" name="Footer Placeholder 4">
            <a:extLst>
              <a:ext uri="{FF2B5EF4-FFF2-40B4-BE49-F238E27FC236}">
                <a16:creationId xmlns:a16="http://schemas.microsoft.com/office/drawing/2014/main" id="{3EDACD85-C922-31E0-9F28-CE25A66FC871}"/>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14" name="Slide Number Placeholder 5">
            <a:extLst>
              <a:ext uri="{FF2B5EF4-FFF2-40B4-BE49-F238E27FC236}">
                <a16:creationId xmlns:a16="http://schemas.microsoft.com/office/drawing/2014/main" id="{70C72308-8A44-0676-2954-0B4375E58CE4}"/>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15" name="Straight Connector 14">
            <a:extLst>
              <a:ext uri="{FF2B5EF4-FFF2-40B4-BE49-F238E27FC236}">
                <a16:creationId xmlns:a16="http://schemas.microsoft.com/office/drawing/2014/main" id="{F09A0B43-B2EF-C195-CDD9-6A77A721FBF3}"/>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B5672F8-B1C4-94C7-AB1E-F048911B22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10" name="Picture 9">
            <a:extLst>
              <a:ext uri="{FF2B5EF4-FFF2-40B4-BE49-F238E27FC236}">
                <a16:creationId xmlns:a16="http://schemas.microsoft.com/office/drawing/2014/main" id="{029FCB25-5EF0-0C40-9C84-0963F39E96E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138558778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LL Discover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E4FE93-3824-C353-75D1-BE8A51D1414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cxnSp>
        <p:nvCxnSpPr>
          <p:cNvPr id="10" name="Straight Connector 9">
            <a:extLst>
              <a:ext uri="{FF2B5EF4-FFF2-40B4-BE49-F238E27FC236}">
                <a16:creationId xmlns:a16="http://schemas.microsoft.com/office/drawing/2014/main" id="{893AFC37-A9B5-ADF5-113A-558E73C40A11}"/>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D182642-0552-63C3-D341-FFA74C7F96E7}"/>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Roboto" panose="02000000000000000000" pitchFamily="2" charset="0"/>
              <a:ea typeface="+mn-ea"/>
              <a:cs typeface="+mn-cs"/>
            </a:endParaRPr>
          </a:p>
        </p:txBody>
      </p:sp>
      <p:sp>
        <p:nvSpPr>
          <p:cNvPr id="22" name="Title 1">
            <a:extLst>
              <a:ext uri="{FF2B5EF4-FFF2-40B4-BE49-F238E27FC236}">
                <a16:creationId xmlns:a16="http://schemas.microsoft.com/office/drawing/2014/main" id="{0B150B34-2FE2-079B-E924-A224CAA99CCA}"/>
              </a:ext>
            </a:extLst>
          </p:cNvPr>
          <p:cNvSpPr txBox="1">
            <a:spLocks/>
          </p:cNvSpPr>
          <p:nvPr userDrawn="1"/>
        </p:nvSpPr>
        <p:spPr>
          <a:xfrm>
            <a:off x="457200" y="274320"/>
            <a:ext cx="8489472" cy="56197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endParaRPr>
          </a:p>
        </p:txBody>
      </p:sp>
      <p:sp>
        <p:nvSpPr>
          <p:cNvPr id="23" name="Content Placeholder 2">
            <a:extLst>
              <a:ext uri="{FF2B5EF4-FFF2-40B4-BE49-F238E27FC236}">
                <a16:creationId xmlns:a16="http://schemas.microsoft.com/office/drawing/2014/main" id="{6441A197-04F8-C22E-F70F-45B723643857}"/>
              </a:ext>
            </a:extLst>
          </p:cNvPr>
          <p:cNvSpPr txBox="1">
            <a:spLocks/>
          </p:cNvSpPr>
          <p:nvPr userDrawn="1"/>
        </p:nvSpPr>
        <p:spPr>
          <a:xfrm>
            <a:off x="457200" y="1097280"/>
            <a:ext cx="11213432" cy="5003797"/>
          </a:xfrm>
          <a:prstGeom prst="rect">
            <a:avLst/>
          </a:prstGeom>
        </p:spPr>
        <p:txBody>
          <a:bodyPr vert="horz" lIns="0" tIns="0" rIns="0" bIns="0" rtlCol="0">
            <a:noAutofit/>
          </a:bodyPr>
          <a:lstStyle>
            <a:lvl1pPr marL="0" indent="0" algn="l" defTabSz="914400" rtl="0" eaLnBrk="1" latinLnBrk="0" hangingPunct="1">
              <a:lnSpc>
                <a:spcPct val="95000"/>
              </a:lnSpc>
              <a:spcBef>
                <a:spcPts val="1000"/>
              </a:spcBef>
              <a:buFont typeface="Arial" panose="020B0604020202020204" pitchFamily="34" charset="0"/>
              <a:buNone/>
              <a:defRPr lang="en-US" sz="1600" b="0" i="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0" indent="0" algn="l" defTabSz="228600" rtl="0" eaLnBrk="1" fontAlgn="t" latinLnBrk="0" hangingPunct="1">
              <a:lnSpc>
                <a:spcPct val="100000"/>
              </a:lnSpc>
              <a:spcBef>
                <a:spcPts val="1200"/>
              </a:spcBef>
              <a:buFont typeface="Arial" panose="020B0604020202020204" pitchFamily="34" charset="0"/>
              <a:buNone/>
              <a:defRPr lang="en-US" sz="1800" b="1" i="0" kern="1200">
                <a:solidFill>
                  <a:schemeClr val="accent6"/>
                </a:solidFill>
                <a:latin typeface="Roboto" panose="02000000000000000000" pitchFamily="2" charset="0"/>
                <a:ea typeface="Roboto" panose="02000000000000000000" pitchFamily="2" charset="0"/>
                <a:cs typeface="Roboto" panose="02000000000000000000" pitchFamily="2" charset="0"/>
              </a:defRPr>
            </a:lvl2pPr>
            <a:lvl3pPr marL="171450" indent="-161925" algn="l" defTabSz="914400" rtl="0" eaLnBrk="1" latinLnBrk="0" hangingPunct="1">
              <a:lnSpc>
                <a:spcPct val="90000"/>
              </a:lnSpc>
              <a:spcBef>
                <a:spcPts val="500"/>
              </a:spcBef>
              <a:buFont typeface="System Font Regular"/>
              <a:buChar char="–"/>
              <a:tabLst/>
              <a:defRPr lang="en-US" sz="16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342900" indent="-171450" algn="l" defTabSz="914400" rtl="0" eaLnBrk="1" latinLnBrk="0" hangingPunct="1">
              <a:lnSpc>
                <a:spcPct val="90000"/>
              </a:lnSpc>
              <a:spcBef>
                <a:spcPts val="500"/>
              </a:spcBef>
              <a:buFont typeface="System Font Regular"/>
              <a:buChar char="–"/>
              <a:tabLst/>
              <a:defRPr sz="1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9525" indent="0" algn="l" defTabSz="914400" rtl="0" eaLnBrk="1" latinLnBrk="0" hangingPunct="1">
              <a:lnSpc>
                <a:spcPct val="90000"/>
              </a:lnSpc>
              <a:spcBef>
                <a:spcPts val="1800"/>
              </a:spcBef>
              <a:spcAft>
                <a:spcPts val="1800"/>
              </a:spcAft>
              <a:buFont typeface="Arial" panose="020B0604020202020204" pitchFamily="34" charset="0"/>
              <a:buNone/>
              <a:tabLst/>
              <a:defRPr sz="1800" b="0" i="0" kern="1200">
                <a:solidFill>
                  <a:schemeClr val="tx2"/>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5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endParaRPr>
          </a:p>
        </p:txBody>
      </p:sp>
      <p:sp>
        <p:nvSpPr>
          <p:cNvPr id="24" name="Footer Placeholder 4">
            <a:extLst>
              <a:ext uri="{FF2B5EF4-FFF2-40B4-BE49-F238E27FC236}">
                <a16:creationId xmlns:a16="http://schemas.microsoft.com/office/drawing/2014/main" id="{1B329C19-C97C-455C-B7CC-0072A7B9464C}"/>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5" name="Slide Number Placeholder 5">
            <a:extLst>
              <a:ext uri="{FF2B5EF4-FFF2-40B4-BE49-F238E27FC236}">
                <a16:creationId xmlns:a16="http://schemas.microsoft.com/office/drawing/2014/main" id="{D9793F3E-0787-DF82-755E-13D498371AB6}"/>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pic>
        <p:nvPicPr>
          <p:cNvPr id="26" name="Picture 25">
            <a:extLst>
              <a:ext uri="{FF2B5EF4-FFF2-40B4-BE49-F238E27FC236}">
                <a16:creationId xmlns:a16="http://schemas.microsoft.com/office/drawing/2014/main" id="{DFB7ED85-0F56-7A1C-70B5-E63A2354EF5B}"/>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946672" y="25403"/>
            <a:ext cx="3159372" cy="731520"/>
          </a:xfrm>
          <a:prstGeom prst="rect">
            <a:avLst/>
          </a:prstGeom>
        </p:spPr>
      </p:pic>
    </p:spTree>
    <p:extLst>
      <p:ext uri="{BB962C8B-B14F-4D97-AF65-F5344CB8AC3E}">
        <p14:creationId xmlns:p14="http://schemas.microsoft.com/office/powerpoint/2010/main" val="2854520460"/>
      </p:ext>
    </p:extLst>
  </p:cSld>
  <p:clrMapOvr>
    <a:masterClrMapping/>
  </p:clrMapOvr>
  <p:extLst>
    <p:ext uri="{DCECCB84-F9BA-43D5-87BE-67443E8EF086}">
      <p15:sldGuideLst xmlns:p15="http://schemas.microsoft.com/office/powerpoint/2012/main">
        <p15:guide id="1" orient="horz" pos="4176">
          <p15:clr>
            <a:srgbClr val="FBAE40"/>
          </p15:clr>
        </p15:guide>
        <p15:guide id="2" pos="75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B9C91-E27F-6892-CF2C-E06D5C6DD6A5}"/>
              </a:ext>
            </a:extLst>
          </p:cNvPr>
          <p:cNvSpPr/>
          <p:nvPr userDrawn="1"/>
        </p:nvSpPr>
        <p:spPr>
          <a:xfrm>
            <a:off x="0" y="0"/>
            <a:ext cx="12192000" cy="828675"/>
          </a:xfrm>
          <a:prstGeom prst="rect">
            <a:avLst/>
          </a:prstGeom>
          <a:gradFill>
            <a:gsLst>
              <a:gs pos="0">
                <a:srgbClr val="FFFFFF"/>
              </a:gs>
              <a:gs pos="73000">
                <a:srgbClr val="FFFFFF">
                  <a:lumMod val="95000"/>
                </a:srgbClr>
              </a:gs>
              <a:gs pos="83000">
                <a:srgbClr val="FFFFFF">
                  <a:lumMod val="95000"/>
                </a:srgbClr>
              </a:gs>
              <a:gs pos="100000">
                <a:srgbClr val="FFFFFF">
                  <a:lumMod val="95000"/>
                </a:srgb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Roboto" panose="02000000000000000000" pitchFamily="2" charset="0"/>
              <a:ea typeface="+mn-ea"/>
              <a:cs typeface="+mn-cs"/>
            </a:endParaRPr>
          </a:p>
        </p:txBody>
      </p:sp>
      <p:sp>
        <p:nvSpPr>
          <p:cNvPr id="18" name="Picture Placeholder 2">
            <a:extLst>
              <a:ext uri="{FF2B5EF4-FFF2-40B4-BE49-F238E27FC236}">
                <a16:creationId xmlns:a16="http://schemas.microsoft.com/office/drawing/2014/main" id="{A0F0D5C6-1A6B-D88C-2240-D1942CBEFF0E}"/>
              </a:ext>
            </a:extLst>
          </p:cNvPr>
          <p:cNvSpPr txBox="1">
            <a:spLocks/>
          </p:cNvSpPr>
          <p:nvPr userDrawn="1"/>
        </p:nvSpPr>
        <p:spPr>
          <a:xfrm>
            <a:off x="6161103" y="836296"/>
            <a:ext cx="6030896" cy="5374004"/>
          </a:xfrm>
          <a:prstGeom prst="rect">
            <a:avLst/>
          </a:prstGeom>
          <a:solidFill>
            <a:srgbClr val="000000"/>
          </a:solidFill>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1800" b="0" i="0" kern="120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l" defTabSz="228600" rtl="0" eaLnBrk="1" fontAlgn="t" latinLnBrk="0" hangingPunct="1">
              <a:lnSpc>
                <a:spcPct val="100000"/>
              </a:lnSpc>
              <a:spcBef>
                <a:spcPts val="600"/>
              </a:spcBef>
              <a:buFont typeface="Arial" panose="020B0604020202020204" pitchFamily="34" charset="0"/>
              <a:buNone/>
              <a:defRPr lang="en-US" sz="2800" b="0" i="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914400" indent="0" algn="l" defTabSz="914400" rtl="0" eaLnBrk="1" latinLnBrk="0" hangingPunct="1">
              <a:lnSpc>
                <a:spcPct val="90000"/>
              </a:lnSpc>
              <a:spcBef>
                <a:spcPts val="500"/>
              </a:spcBef>
              <a:buFont typeface="System Font Regular"/>
              <a:buNone/>
              <a:tabLst/>
              <a:defRPr lang="en-US" sz="2400" b="0" i="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000" b="0" i="0" kern="1200">
                <a:solidFill>
                  <a:schemeClr val="bg2">
                    <a:lumMod val="25000"/>
                  </a:schemeClr>
                </a:solidFill>
                <a:latin typeface="Roboto" panose="02000000000000000000" pitchFamily="2" charset="0"/>
                <a:ea typeface="Roboto" panose="02000000000000000000" pitchFamily="2" charset="0"/>
                <a:cs typeface="Arial" panose="020B0604020202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19" name="Footer Placeholder 4">
            <a:extLst>
              <a:ext uri="{FF2B5EF4-FFF2-40B4-BE49-F238E27FC236}">
                <a16:creationId xmlns:a16="http://schemas.microsoft.com/office/drawing/2014/main" id="{70E8BA14-3921-E67F-FD9B-87E078048C4F}"/>
              </a:ext>
            </a:extLst>
          </p:cNvPr>
          <p:cNvSpPr txBox="1">
            <a:spLocks/>
          </p:cNvSpPr>
          <p:nvPr userDrawn="1"/>
        </p:nvSpPr>
        <p:spPr>
          <a:xfrm>
            <a:off x="7563853" y="6356351"/>
            <a:ext cx="4114800" cy="320348"/>
          </a:xfrm>
          <a:prstGeom prst="rect">
            <a:avLst/>
          </a:prstGeom>
        </p:spPr>
        <p:txBody>
          <a:bodyPr vert="horz" lIns="0" tIns="0" rIns="0" bIns="0" rtlCol="0" anchor="b" anchorCtr="0"/>
          <a:lstStyle>
            <a:defPPr>
              <a:defRPr lang="en-US"/>
            </a:defPPr>
            <a:lvl1pPr marL="0" algn="r" defTabSz="914400" rtl="0" eaLnBrk="1" latinLnBrk="0" hangingPunct="1">
              <a:defRPr sz="1000" i="1"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rPr>
              <a:t>firstinspires.org</a:t>
            </a:r>
          </a:p>
        </p:txBody>
      </p:sp>
      <p:sp>
        <p:nvSpPr>
          <p:cNvPr id="20" name="Slide Number Placeholder 5">
            <a:extLst>
              <a:ext uri="{FF2B5EF4-FFF2-40B4-BE49-F238E27FC236}">
                <a16:creationId xmlns:a16="http://schemas.microsoft.com/office/drawing/2014/main" id="{C6EFF45A-2CE0-46C0-2B3F-5FE8DFD54D25}"/>
              </a:ext>
            </a:extLst>
          </p:cNvPr>
          <p:cNvSpPr txBox="1">
            <a:spLocks/>
          </p:cNvSpPr>
          <p:nvPr userDrawn="1"/>
        </p:nvSpPr>
        <p:spPr>
          <a:xfrm>
            <a:off x="4692316" y="6356351"/>
            <a:ext cx="2743200" cy="320348"/>
          </a:xfrm>
          <a:prstGeom prst="rect">
            <a:avLst/>
          </a:prstGeom>
        </p:spPr>
        <p:txBody>
          <a:bodyPr vert="horz" lIns="0" tIns="0" rIns="0" bIns="0" rtlCol="0" anchor="b" anchorCtr="0"/>
          <a:lstStyle>
            <a:defPPr>
              <a:defRPr lang="en-US"/>
            </a:defPPr>
            <a:lvl1pPr marL="0" algn="ctr" defTabSz="914400" rtl="0" eaLnBrk="1" latinLnBrk="0" hangingPunct="1">
              <a:defRPr sz="1000" kern="1200">
                <a:solidFill>
                  <a:schemeClr val="tx1"/>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3E6BEBE3-5FB4-B249-8431-073478596EAE}" type="slidenum">
              <a:rPr kumimoji="0" lang="en-US" sz="1000" b="0" i="0" u="none" strike="noStrike" kern="1200" cap="none" spc="0" normalizeH="0" baseline="0" noProof="0" smtClean="0">
                <a:ln>
                  <a:noFill/>
                </a:ln>
                <a:solidFill>
                  <a:srgbClr val="000000"/>
                </a:solidFill>
                <a:effectLst/>
                <a:uLnTx/>
                <a:uFillTx/>
                <a:latin typeface="Roboto" panose="02000000000000000000" pitchFamily="2" charset="0"/>
                <a:ea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cxnSp>
        <p:nvCxnSpPr>
          <p:cNvPr id="21" name="Straight Connector 20">
            <a:extLst>
              <a:ext uri="{FF2B5EF4-FFF2-40B4-BE49-F238E27FC236}">
                <a16:creationId xmlns:a16="http://schemas.microsoft.com/office/drawing/2014/main" id="{4F66ECE8-62EF-07E6-0913-65986ACA4178}"/>
              </a:ext>
            </a:extLst>
          </p:cNvPr>
          <p:cNvCxnSpPr>
            <a:cxnSpLocks/>
          </p:cNvCxnSpPr>
          <p:nvPr userDrawn="1"/>
        </p:nvCxnSpPr>
        <p:spPr>
          <a:xfrm>
            <a:off x="0" y="6219945"/>
            <a:ext cx="12192000" cy="0"/>
          </a:xfrm>
          <a:prstGeom prst="line">
            <a:avLst/>
          </a:prstGeom>
          <a:ln w="127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99EDFD51-4486-83D3-DA83-28BCE402F93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856" b="-7856"/>
          <a:stretch/>
        </p:blipFill>
        <p:spPr>
          <a:xfrm>
            <a:off x="457200" y="6360269"/>
            <a:ext cx="1302811" cy="393809"/>
          </a:xfrm>
          <a:prstGeom prst="rect">
            <a:avLst/>
          </a:prstGeom>
        </p:spPr>
      </p:pic>
      <p:pic>
        <p:nvPicPr>
          <p:cNvPr id="3" name="Picture 2">
            <a:extLst>
              <a:ext uri="{FF2B5EF4-FFF2-40B4-BE49-F238E27FC236}">
                <a16:creationId xmlns:a16="http://schemas.microsoft.com/office/drawing/2014/main" id="{11E8F024-C2DA-BFBD-1BC0-3D7EAB54111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130868" y="48577"/>
            <a:ext cx="2975166" cy="731520"/>
          </a:xfrm>
          <a:prstGeom prst="rect">
            <a:avLst/>
          </a:prstGeom>
        </p:spPr>
      </p:pic>
    </p:spTree>
    <p:extLst>
      <p:ext uri="{BB962C8B-B14F-4D97-AF65-F5344CB8AC3E}">
        <p14:creationId xmlns:p14="http://schemas.microsoft.com/office/powerpoint/2010/main" val="7090361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AEB161-7E7A-5042-BCF6-95F27F8C571E}" type="datetime1">
              <a:rPr lang="en-US" smtClean="0"/>
              <a:t>9/3/2025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3052E6-E16C-A04B-8192-1DB31D569F09}" type="slidenum">
              <a:rPr lang="en-US" smtClean="0"/>
              <a:pPr/>
              <a:t>‹#›</a:t>
            </a:fld>
            <a:endParaRPr lang="en-US" dirty="0"/>
          </a:p>
        </p:txBody>
      </p:sp>
    </p:spTree>
    <p:extLst>
      <p:ext uri="{BB962C8B-B14F-4D97-AF65-F5344CB8AC3E}">
        <p14:creationId xmlns:p14="http://schemas.microsoft.com/office/powerpoint/2010/main" val="379367101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3.jp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83D69124-12DE-626F-C834-1BA7D69B9408}"/>
              </a:ext>
            </a:extLst>
          </p:cNvPr>
          <p:cNvSpPr txBox="1">
            <a:spLocks/>
          </p:cNvSpPr>
          <p:nvPr/>
        </p:nvSpPr>
        <p:spPr>
          <a:xfrm>
            <a:off x="326169" y="341369"/>
            <a:ext cx="4509782" cy="1407421"/>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000" b="1" kern="120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defRPr>
            </a:lvl1pPr>
          </a:lstStyle>
          <a:p>
            <a:pPr>
              <a:lnSpc>
                <a:spcPct val="100000"/>
              </a:lnSpc>
              <a:spcAft>
                <a:spcPts val="1200"/>
              </a:spcAft>
              <a:defRPr/>
            </a:pPr>
            <a:r>
              <a:rPr lang="en-US" sz="4800" spc="250" dirty="0">
                <a:solidFill>
                  <a:srgbClr val="ED1C24"/>
                </a:solidFill>
                <a:latin typeface="Roboto" panose="02000000000000000000" pitchFamily="2" charset="0"/>
                <a:ea typeface="Roboto" panose="02000000000000000000" pitchFamily="2" charset="0"/>
                <a:cs typeface="Roboto" panose="02000000000000000000" pitchFamily="2" charset="0"/>
              </a:rPr>
              <a:t>TÍMI 12</a:t>
            </a:r>
          </a:p>
        </p:txBody>
      </p:sp>
      <p:sp>
        <p:nvSpPr>
          <p:cNvPr id="4" name="Text Placeholder 4">
            <a:extLst>
              <a:ext uri="{FF2B5EF4-FFF2-40B4-BE49-F238E27FC236}">
                <a16:creationId xmlns:a16="http://schemas.microsoft.com/office/drawing/2014/main" id="{6750C1C8-6386-DDED-19A5-2016D654A326}"/>
              </a:ext>
            </a:extLst>
          </p:cNvPr>
          <p:cNvSpPr txBox="1">
            <a:spLocks/>
          </p:cNvSpPr>
          <p:nvPr/>
        </p:nvSpPr>
        <p:spPr>
          <a:xfrm>
            <a:off x="7841293" y="1028701"/>
            <a:ext cx="4261981" cy="5323544"/>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teyminu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æfa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kynningar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okkar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fyrir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nýsköpunarverkefnið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okkar</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hönnun</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og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forritun</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vélmennis</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a:p>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Ég</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get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unnið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með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teyminu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mínu</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í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því</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að</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æfa</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 </a:t>
            </a:r>
            <a:r>
              <a:rPr lang="en-US" sz="2600" dirty="0" err="1">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vélmennakappleiki</a:t>
            </a:r>
            <a:r>
              <a:rPr lang="en-US" sz="2600" dirty="0">
                <a:solidFill>
                  <a:schemeClr val="bg1"/>
                </a:solidFill>
                <a:effectLst>
                  <a:outerShdw dist="56557" dir="8100000" algn="tr" rotWithShape="0">
                    <a:srgbClr val="482166"/>
                  </a:outerShdw>
                </a:effectLst>
                <a:latin typeface="Roboto" panose="02000000000000000000" pitchFamily="2" charset="0"/>
                <a:ea typeface="Roboto" panose="02000000000000000000" pitchFamily="2" charset="0"/>
                <a:cs typeface="Roboto" panose="02000000000000000000" pitchFamily="2" charset="0"/>
              </a:rPr>
              <a:t>.</a:t>
            </a:r>
          </a:p>
        </p:txBody>
      </p:sp>
      <p:sp>
        <p:nvSpPr>
          <p:cNvPr id="8" name="Text Placeholder 4">
            <a:extLst>
              <a:ext uri="{FF2B5EF4-FFF2-40B4-BE49-F238E27FC236}">
                <a16:creationId xmlns:a16="http://schemas.microsoft.com/office/drawing/2014/main" id="{A6AAEB71-AACB-1350-FA60-DABC810222C4}"/>
              </a:ext>
            </a:extLst>
          </p:cNvPr>
          <p:cNvSpPr txBox="1">
            <a:spLocks/>
          </p:cNvSpPr>
          <p:nvPr/>
        </p:nvSpPr>
        <p:spPr>
          <a:xfrm>
            <a:off x="326169" y="2286000"/>
            <a:ext cx="6675880" cy="2823210"/>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u="none" strike="noStrike" dirty="0" err="1">
                <a:solidFill>
                  <a:srgbClr val="000000"/>
                </a:solidFill>
                <a:effectLst/>
                <a:latin typeface="Roboto" panose="02000000000000000000" pitchFamily="2" charset="0"/>
              </a:rPr>
              <a:t>Nemendur</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æfa</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kynningar</a:t>
            </a:r>
            <a:r>
              <a:rPr lang="en-US" b="0" i="0" u="none" strike="noStrike" dirty="0">
                <a:solidFill>
                  <a:srgbClr val="000000"/>
                </a:solidFill>
                <a:effectLst/>
                <a:latin typeface="Roboto" panose="02000000000000000000" pitchFamily="2" charset="0"/>
              </a:rPr>
              <a:t> og </a:t>
            </a:r>
            <a:r>
              <a:rPr lang="en-US" b="0" i="0" u="none" strike="noStrike" dirty="0" err="1">
                <a:solidFill>
                  <a:srgbClr val="000000"/>
                </a:solidFill>
                <a:effectLst/>
                <a:latin typeface="Roboto" panose="02000000000000000000" pitchFamily="2" charset="0"/>
              </a:rPr>
              <a:t>vélmennakappleikinn</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til</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að</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undirbúa</a:t>
            </a:r>
            <a:r>
              <a:rPr lang="en-US" b="0" i="0" u="none" strike="noStrike" dirty="0">
                <a:solidFill>
                  <a:srgbClr val="000000"/>
                </a:solidFill>
                <a:effectLst/>
                <a:latin typeface="Roboto" panose="02000000000000000000" pitchFamily="2" charset="0"/>
              </a:rPr>
              <a:t> sig </a:t>
            </a:r>
            <a:r>
              <a:rPr lang="en-US" b="0" i="0" u="none" strike="noStrike" dirty="0" err="1">
                <a:solidFill>
                  <a:srgbClr val="000000"/>
                </a:solidFill>
                <a:effectLst/>
                <a:latin typeface="Roboto" panose="02000000000000000000" pitchFamily="2" charset="0"/>
              </a:rPr>
              <a:t>fyrir</a:t>
            </a:r>
            <a:r>
              <a:rPr lang="en-US" b="0" i="0" u="none" strike="noStrike" dirty="0">
                <a:solidFill>
                  <a:srgbClr val="000000"/>
                </a:solidFill>
                <a:effectLst/>
                <a:latin typeface="Roboto" panose="02000000000000000000" pitchFamily="2" charset="0"/>
              </a:rPr>
              <a:t> </a:t>
            </a:r>
            <a:r>
              <a:rPr lang="en-US" b="0" i="0" u="none" strike="noStrike" dirty="0" err="1">
                <a:solidFill>
                  <a:srgbClr val="000000"/>
                </a:solidFill>
                <a:effectLst/>
                <a:latin typeface="Roboto" panose="02000000000000000000" pitchFamily="2" charset="0"/>
              </a:rPr>
              <a:t>keppnisdaginn</a:t>
            </a:r>
            <a:r>
              <a:rPr lang="en-US" b="0" i="0" u="none" strike="noStrike" dirty="0">
                <a:solidFill>
                  <a:srgbClr val="000000"/>
                </a:solidFill>
                <a:effectLst/>
                <a:latin typeface="Roboto" panose="02000000000000000000" pitchFamily="2" charset="0"/>
              </a:rPr>
              <a:t>. </a:t>
            </a:r>
            <a:r>
              <a:rPr lang="en-US" b="0" i="0" dirty="0">
                <a:solidFill>
                  <a:srgbClr val="000000"/>
                </a:solidFill>
                <a:effectLst/>
                <a:latin typeface="Roboto" panose="02000000000000000000" pitchFamily="2" charset="0"/>
              </a:rPr>
              <a:t>​</a:t>
            </a:r>
            <a:endParaRPr lang="en-US" sz="4000" dirty="0">
              <a:highlight>
                <a:srgbClr val="FFFF00"/>
              </a:highlight>
              <a:latin typeface="Roboto" panose="02000000000000000000" pitchFamily="2" charset="0"/>
              <a:ea typeface="Roboto" panose="02000000000000000000" pitchFamily="2" charset="0"/>
              <a:cs typeface="Roboto" panose="02000000000000000000" pitchFamily="2" charset="0"/>
            </a:endParaRPr>
          </a:p>
        </p:txBody>
      </p:sp>
      <p:pic>
        <p:nvPicPr>
          <p:cNvPr id="1026" name="Picture 2" descr="A yellow square with a red triangle and a black background&#10;&#10;AI-generated content may be incorrect.">
            <a:extLst>
              <a:ext uri="{FF2B5EF4-FFF2-40B4-BE49-F238E27FC236}">
                <a16:creationId xmlns:a16="http://schemas.microsoft.com/office/drawing/2014/main" id="{DDA63D0B-B4FA-47D6-90BF-8720DA8813F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25008" y="5116016"/>
            <a:ext cx="1741984" cy="174198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A black and white logo&#10;&#10;AI-generated content may be incorrect.">
            <a:extLst>
              <a:ext uri="{FF2B5EF4-FFF2-40B4-BE49-F238E27FC236}">
                <a16:creationId xmlns:a16="http://schemas.microsoft.com/office/drawing/2014/main" id="{C823F484-6DA0-2D29-88D1-8E8A79D65AF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07837" y="4776294"/>
            <a:ext cx="2599108" cy="2167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032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3A48A-ACB6-FAEB-C04D-52066EE6FE87}"/>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4C05673-DBAE-E541-D77B-91928F7A53DD}"/>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4288CD1E-0967-3FCE-BE03-FC771F60F5BF}"/>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0E0600F0-826E-B1FF-5C6B-8E1D4E9E3DC0}"/>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Umræður</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grpSp>
        <p:nvGrpSpPr>
          <p:cNvPr id="14" name="Group 13">
            <a:extLst>
              <a:ext uri="{FF2B5EF4-FFF2-40B4-BE49-F238E27FC236}">
                <a16:creationId xmlns:a16="http://schemas.microsoft.com/office/drawing/2014/main" id="{A17977A7-90C8-1701-365B-F2C04BFB271B}"/>
              </a:ext>
            </a:extLst>
          </p:cNvPr>
          <p:cNvGrpSpPr/>
          <p:nvPr/>
        </p:nvGrpSpPr>
        <p:grpSpPr>
          <a:xfrm>
            <a:off x="612880" y="1145429"/>
            <a:ext cx="1188720" cy="1188720"/>
            <a:chOff x="612880" y="1145429"/>
            <a:chExt cx="1188720" cy="1188720"/>
          </a:xfrm>
        </p:grpSpPr>
        <p:sp>
          <p:nvSpPr>
            <p:cNvPr id="15" name="Oval 14">
              <a:extLst>
                <a:ext uri="{FF2B5EF4-FFF2-40B4-BE49-F238E27FC236}">
                  <a16:creationId xmlns:a16="http://schemas.microsoft.com/office/drawing/2014/main" id="{3108DD57-4390-C9C4-AE40-215A9A8AA1A2}"/>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Thought with solid fill">
              <a:extLst>
                <a:ext uri="{FF2B5EF4-FFF2-40B4-BE49-F238E27FC236}">
                  <a16:creationId xmlns:a16="http://schemas.microsoft.com/office/drawing/2014/main" id="{3C3ADF6F-BE0E-7550-0284-3E7358CED9C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sp>
        <p:nvSpPr>
          <p:cNvPr id="17" name="Text Placeholder 2">
            <a:extLst>
              <a:ext uri="{FF2B5EF4-FFF2-40B4-BE49-F238E27FC236}">
                <a16:creationId xmlns:a16="http://schemas.microsoft.com/office/drawing/2014/main" id="{916640C8-5B54-B7F7-F4FA-5210212E37B3}"/>
              </a:ext>
            </a:extLst>
          </p:cNvPr>
          <p:cNvSpPr txBox="1">
            <a:spLocks/>
          </p:cNvSpPr>
          <p:nvPr/>
        </p:nvSpPr>
        <p:spPr>
          <a:xfrm>
            <a:off x="1963457" y="1393757"/>
            <a:ext cx="9582149" cy="762634"/>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Hvað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lærðum</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síðasta</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tíma</a:t>
            </a:r>
            <a:endPar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endParaRPr>
          </a:p>
        </p:txBody>
      </p:sp>
      <p:pic>
        <p:nvPicPr>
          <p:cNvPr id="2" name="Picture 1" descr="Cartoon of a child and child with their hands on their face&#10;&#10;AI-generated content may be incorrect.">
            <a:extLst>
              <a:ext uri="{FF2B5EF4-FFF2-40B4-BE49-F238E27FC236}">
                <a16:creationId xmlns:a16="http://schemas.microsoft.com/office/drawing/2014/main" id="{D9E0F513-8A51-37B1-775B-5AE1706AA71D}"/>
              </a:ext>
            </a:extLst>
          </p:cNvPr>
          <p:cNvPicPr>
            <a:picLocks noChangeAspect="1"/>
          </p:cNvPicPr>
          <p:nvPr/>
        </p:nvPicPr>
        <p:blipFill>
          <a:blip r:embed="rId5"/>
          <a:stretch>
            <a:fillRect/>
          </a:stretch>
        </p:blipFill>
        <p:spPr>
          <a:xfrm>
            <a:off x="3839366" y="2417274"/>
            <a:ext cx="4513268" cy="3803058"/>
          </a:xfrm>
          <a:prstGeom prst="rect">
            <a:avLst/>
          </a:prstGeom>
        </p:spPr>
      </p:pic>
    </p:spTree>
    <p:extLst>
      <p:ext uri="{BB962C8B-B14F-4D97-AF65-F5344CB8AC3E}">
        <p14:creationId xmlns:p14="http://schemas.microsoft.com/office/powerpoint/2010/main" val="2984839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E1991-F09F-29A2-5267-3B3E93EA0FF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E70FDF5C-E209-5A8F-7348-079CFBBE83D4}"/>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07048586-E74D-1450-C0C1-CDFF1F2DC139}"/>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7" name="Google Shape;250;p31">
              <a:extLst>
                <a:ext uri="{FF2B5EF4-FFF2-40B4-BE49-F238E27FC236}">
                  <a16:creationId xmlns:a16="http://schemas.microsoft.com/office/drawing/2014/main" id="{CAAD6E60-D336-455D-6B29-C92F39270665}"/>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Introduction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pic>
        <p:nvPicPr>
          <p:cNvPr id="4" name="Graphic 3" descr="Badge Question Mark with solid fill">
            <a:extLst>
              <a:ext uri="{FF2B5EF4-FFF2-40B4-BE49-F238E27FC236}">
                <a16:creationId xmlns:a16="http://schemas.microsoft.com/office/drawing/2014/main" id="{260D348E-B588-746D-05E3-8E4286C09D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200" y="1008517"/>
            <a:ext cx="1485900" cy="1485900"/>
          </a:xfrm>
          <a:prstGeom prst="rect">
            <a:avLst/>
          </a:prstGeom>
        </p:spPr>
      </p:pic>
      <p:sp>
        <p:nvSpPr>
          <p:cNvPr id="8" name="TextBox 7">
            <a:extLst>
              <a:ext uri="{FF2B5EF4-FFF2-40B4-BE49-F238E27FC236}">
                <a16:creationId xmlns:a16="http://schemas.microsoft.com/office/drawing/2014/main" id="{ED3F8804-D310-2190-AB23-71634465D332}"/>
              </a:ext>
            </a:extLst>
          </p:cNvPr>
          <p:cNvSpPr txBox="1"/>
          <p:nvPr/>
        </p:nvSpPr>
        <p:spPr>
          <a:xfrm>
            <a:off x="587828" y="5063382"/>
            <a:ext cx="4496819" cy="1138773"/>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Lítið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baka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markmið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liðsins</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blaðsíðu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8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verkefnahandbókinni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a:p>
            <a:endParaRPr lang="en-US" sz="1400" b="1" dirty="0">
              <a:solidFill>
                <a:srgbClr val="ED1C24"/>
              </a:solidFill>
              <a:latin typeface="Roboto" panose="02000000000000000000" pitchFamily="2" charset="0"/>
              <a:ea typeface="Roboto" panose="02000000000000000000" pitchFamily="2" charset="0"/>
              <a:cs typeface="Roboto" panose="02000000000000000000" pitchFamily="2" charset="0"/>
            </a:endParaRPr>
          </a:p>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Náðuð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þessum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markmiðum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p>
        </p:txBody>
      </p:sp>
      <p:grpSp>
        <p:nvGrpSpPr>
          <p:cNvPr id="9" name="Group 8">
            <a:extLst>
              <a:ext uri="{FF2B5EF4-FFF2-40B4-BE49-F238E27FC236}">
                <a16:creationId xmlns:a16="http://schemas.microsoft.com/office/drawing/2014/main" id="{F49AC908-7B15-550A-8FDC-38D8CA4E634A}"/>
              </a:ext>
            </a:extLst>
          </p:cNvPr>
          <p:cNvGrpSpPr/>
          <p:nvPr/>
        </p:nvGrpSpPr>
        <p:grpSpPr>
          <a:xfrm>
            <a:off x="5109701" y="1080904"/>
            <a:ext cx="7082299" cy="5121251"/>
            <a:chOff x="5109701" y="1080904"/>
            <a:chExt cx="7082299" cy="5121251"/>
          </a:xfrm>
        </p:grpSpPr>
        <p:pic>
          <p:nvPicPr>
            <p:cNvPr id="10" name="Picture 9" descr="A piece of paper with a red stripe&#10;&#10;AI-generated content may be incorrect.">
              <a:extLst>
                <a:ext uri="{FF2B5EF4-FFF2-40B4-BE49-F238E27FC236}">
                  <a16:creationId xmlns:a16="http://schemas.microsoft.com/office/drawing/2014/main" id="{E871A40D-349C-2C73-3C0B-A2AFB4AA5B57}"/>
                </a:ext>
              </a:extLst>
            </p:cNvPr>
            <p:cNvPicPr>
              <a:picLocks noChangeAspect="1"/>
            </p:cNvPicPr>
            <p:nvPr/>
          </p:nvPicPr>
          <p:blipFill>
            <a:blip r:embed="rId5" cstate="screen">
              <a:extLst>
                <a:ext uri="{28A0092B-C50C-407E-A947-70E740481C1C}">
                  <a14:useLocalDpi xmlns:a14="http://schemas.microsoft.com/office/drawing/2010/main"/>
                </a:ext>
              </a:extLst>
            </a:blip>
            <a:srcRect l="37121" t="10276" r="2374" b="54285"/>
            <a:stretch/>
          </p:blipFill>
          <p:spPr>
            <a:xfrm>
              <a:off x="5109701" y="1080904"/>
              <a:ext cx="7082299" cy="5121251"/>
            </a:xfrm>
            <a:prstGeom prst="rect">
              <a:avLst/>
            </a:prstGeom>
          </p:spPr>
        </p:pic>
        <p:sp>
          <p:nvSpPr>
            <p:cNvPr id="12" name="TextBox 11">
              <a:extLst>
                <a:ext uri="{FF2B5EF4-FFF2-40B4-BE49-F238E27FC236}">
                  <a16:creationId xmlns:a16="http://schemas.microsoft.com/office/drawing/2014/main" id="{6A847044-C742-B485-3381-A95D5177AFD2}"/>
                </a:ext>
              </a:extLst>
            </p:cNvPr>
            <p:cNvSpPr txBox="1"/>
            <p:nvPr/>
          </p:nvSpPr>
          <p:spPr>
            <a:xfrm rot="21437334">
              <a:off x="5729640" y="1859943"/>
              <a:ext cx="5420534" cy="646331"/>
            </a:xfrm>
            <a:prstGeom prst="rect">
              <a:avLst/>
            </a:prstGeom>
            <a:noFill/>
          </p:spPr>
          <p:txBody>
            <a:bodyPr wrap="square" rtlCol="0">
              <a:spAutoFit/>
            </a:bodyPr>
            <a:lstStyle/>
            <a:p>
              <a:pPr algn="l"/>
              <a:r>
                <a:rPr lang="en-US" sz="1800" b="1" i="0" u="none" strike="noStrike" baseline="0" dirty="0" err="1">
                  <a:solidFill>
                    <a:srgbClr val="FFFFFF"/>
                  </a:solidFill>
                  <a:latin typeface="Roboto" panose="02000000000000000000" pitchFamily="2" charset="0"/>
                  <a:ea typeface="Roboto" panose="02000000000000000000" pitchFamily="2" charset="0"/>
                </a:rPr>
                <a:t>Skemmtun</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Við</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höfum</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gaman</a:t>
              </a:r>
              <a:r>
                <a:rPr lang="en-US" sz="1800" b="1" i="0" u="none" strike="noStrike" baseline="0" dirty="0">
                  <a:solidFill>
                    <a:srgbClr val="FFFFFF"/>
                  </a:solidFill>
                  <a:latin typeface="Roboto" panose="02000000000000000000" pitchFamily="2" charset="0"/>
                  <a:ea typeface="Roboto" panose="02000000000000000000" pitchFamily="2" charset="0"/>
                </a:rPr>
                <a:t> saman og </a:t>
              </a:r>
              <a:r>
                <a:rPr lang="en-US" sz="1800" b="1" i="0" u="none" strike="noStrike" baseline="0" dirty="0" err="1">
                  <a:solidFill>
                    <a:srgbClr val="FFFFFF"/>
                  </a:solidFill>
                  <a:latin typeface="Roboto" panose="02000000000000000000" pitchFamily="2" charset="0"/>
                  <a:ea typeface="Roboto" panose="02000000000000000000" pitchFamily="2" charset="0"/>
                </a:rPr>
                <a:t>fögnum</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því</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sem</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við</a:t>
              </a:r>
              <a:r>
                <a:rPr lang="en-US" sz="1800" b="1" i="0" u="none" strike="noStrike" baseline="0" dirty="0">
                  <a:solidFill>
                    <a:srgbClr val="FFFFFF"/>
                  </a:solidFill>
                  <a:latin typeface="Roboto" panose="02000000000000000000" pitchFamily="2" charset="0"/>
                  <a:ea typeface="Roboto" panose="02000000000000000000" pitchFamily="2" charset="0"/>
                </a:rPr>
                <a:t> </a:t>
              </a:r>
              <a:r>
                <a:rPr lang="en-US" sz="1800" b="1" i="0" u="none" strike="noStrike" baseline="0" dirty="0" err="1">
                  <a:solidFill>
                    <a:srgbClr val="FFFFFF"/>
                  </a:solidFill>
                  <a:latin typeface="Roboto" panose="02000000000000000000" pitchFamily="2" charset="0"/>
                  <a:ea typeface="Roboto" panose="02000000000000000000" pitchFamily="2" charset="0"/>
                </a:rPr>
                <a:t>gerum</a:t>
              </a:r>
              <a:r>
                <a:rPr lang="en-US" sz="1800" b="1" i="0" u="none" strike="noStrike" baseline="0" dirty="0">
                  <a:solidFill>
                    <a:srgbClr val="FFFFFF"/>
                  </a:solidFill>
                  <a:latin typeface="Roboto" panose="02000000000000000000" pitchFamily="2" charset="0"/>
                  <a:ea typeface="Roboto" panose="02000000000000000000" pitchFamily="2" charset="0"/>
                </a:rPr>
                <a:t>.</a:t>
              </a:r>
              <a:endParaRPr lang="en-US" sz="2200" b="1" dirty="0">
                <a:solidFill>
                  <a:schemeClr val="bg1"/>
                </a:solidFill>
                <a:latin typeface="Roboto" panose="02000000000000000000" pitchFamily="2" charset="0"/>
                <a:ea typeface="Roboto" panose="02000000000000000000" pitchFamily="2" charset="0"/>
              </a:endParaRPr>
            </a:p>
          </p:txBody>
        </p:sp>
      </p:grpSp>
      <p:sp>
        <p:nvSpPr>
          <p:cNvPr id="5" name="Text Placeholder 2">
            <a:extLst>
              <a:ext uri="{FF2B5EF4-FFF2-40B4-BE49-F238E27FC236}">
                <a16:creationId xmlns:a16="http://schemas.microsoft.com/office/drawing/2014/main" id="{B7EFA761-0783-5B0B-93CC-C0847641CF2F}"/>
              </a:ext>
            </a:extLst>
          </p:cNvPr>
          <p:cNvSpPr txBox="1">
            <a:spLocks/>
          </p:cNvSpPr>
          <p:nvPr/>
        </p:nvSpPr>
        <p:spPr>
          <a:xfrm>
            <a:off x="587828" y="2332892"/>
            <a:ext cx="4627639" cy="2813539"/>
          </a:xfrm>
          <a:prstGeom prst="rect">
            <a:avLst/>
          </a:prstGeom>
          <a:noFill/>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Nefnið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nokkur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dæmi</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um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það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hvernig</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þið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skemmtuð</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ykkur</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 á </a:t>
            </a:r>
            <a:r>
              <a:rPr lang="en-US" sz="3800" b="1" dirty="0" err="1">
                <a:solidFill>
                  <a:srgbClr val="0660AC"/>
                </a:solidFill>
                <a:latin typeface="Roboto" panose="02000000000000000000" pitchFamily="2" charset="0"/>
                <a:ea typeface="Roboto" panose="02000000000000000000" pitchFamily="2" charset="0"/>
                <a:cs typeface="Roboto" panose="02000000000000000000" pitchFamily="2" charset="0"/>
              </a:rPr>
              <a:t>tímabilinu</a:t>
            </a:r>
            <a:r>
              <a:rPr lang="en-US" sz="3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137032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04010-138E-E9A2-2080-9DB773E68780}"/>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81CCBD10-92EB-5ED3-6150-33D57200E017}"/>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A7E5BE77-1F3D-FAF3-B6F7-0F50B6B82167}"/>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D545434C-F772-5C87-2741-2ED20359FE4F}"/>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633F7B0A-9ECC-9258-1B3E-6B8C01FA3F29}"/>
              </a:ext>
            </a:extLst>
          </p:cNvPr>
          <p:cNvSpPr txBox="1">
            <a:spLocks/>
          </p:cNvSpPr>
          <p:nvPr/>
        </p:nvSpPr>
        <p:spPr>
          <a:xfrm>
            <a:off x="1882779" y="1080922"/>
            <a:ext cx="9682844" cy="2149957"/>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Æfið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báðar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kynningarnar</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hönnun</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forritun</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vélmennis</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grpSp>
        <p:nvGrpSpPr>
          <p:cNvPr id="17" name="Group 16">
            <a:extLst>
              <a:ext uri="{FF2B5EF4-FFF2-40B4-BE49-F238E27FC236}">
                <a16:creationId xmlns:a16="http://schemas.microsoft.com/office/drawing/2014/main" id="{68282A37-FE5B-61B7-318E-B4CDB014CBAB}"/>
              </a:ext>
            </a:extLst>
          </p:cNvPr>
          <p:cNvGrpSpPr/>
          <p:nvPr/>
        </p:nvGrpSpPr>
        <p:grpSpPr>
          <a:xfrm>
            <a:off x="612880" y="1145429"/>
            <a:ext cx="1188720" cy="1188720"/>
            <a:chOff x="612880" y="1145429"/>
            <a:chExt cx="1188720" cy="1188720"/>
          </a:xfrm>
        </p:grpSpPr>
        <p:sp>
          <p:nvSpPr>
            <p:cNvPr id="16" name="Oval 15">
              <a:extLst>
                <a:ext uri="{FF2B5EF4-FFF2-40B4-BE49-F238E27FC236}">
                  <a16:creationId xmlns:a16="http://schemas.microsoft.com/office/drawing/2014/main" id="{20F71A35-F611-4193-8E31-AFE96333C388}"/>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A551"/>
                </a:solidFill>
              </a:endParaRPr>
            </a:p>
          </p:txBody>
        </p:sp>
        <p:pic>
          <p:nvPicPr>
            <p:cNvPr id="15" name="Graphic 14" descr="Good Idea with solid fill">
              <a:extLst>
                <a:ext uri="{FF2B5EF4-FFF2-40B4-BE49-F238E27FC236}">
                  <a16:creationId xmlns:a16="http://schemas.microsoft.com/office/drawing/2014/main" id="{3CB2DB6A-30BF-F9E3-3716-EAB2FE38D42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94059" y="1191149"/>
              <a:ext cx="1076466" cy="1097280"/>
            </a:xfrm>
            <a:prstGeom prst="rect">
              <a:avLst/>
            </a:prstGeom>
          </p:spPr>
        </p:pic>
      </p:grpSp>
      <p:sp>
        <p:nvSpPr>
          <p:cNvPr id="3" name="TextBox 2">
            <a:extLst>
              <a:ext uri="{FF2B5EF4-FFF2-40B4-BE49-F238E27FC236}">
                <a16:creationId xmlns:a16="http://schemas.microsoft.com/office/drawing/2014/main" id="{F0BE0D4D-5CC3-B3F1-F43D-3820DA02D688}"/>
              </a:ext>
            </a:extLst>
          </p:cNvPr>
          <p:cNvSpPr txBox="1"/>
          <p:nvPr/>
        </p:nvSpPr>
        <p:spPr>
          <a:xfrm>
            <a:off x="1882779" y="3429000"/>
            <a:ext cx="6692509" cy="369332"/>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Fáið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endurgjöf</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frá</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leiðbeinandanum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eða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öðru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teymi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pic>
        <p:nvPicPr>
          <p:cNvPr id="4" name="Picture 3" descr="A cartoon of a child and a child&#10;&#10;AI-generated content may be incorrect.">
            <a:extLst>
              <a:ext uri="{FF2B5EF4-FFF2-40B4-BE49-F238E27FC236}">
                <a16:creationId xmlns:a16="http://schemas.microsoft.com/office/drawing/2014/main" id="{B97BBBBF-A237-A0E2-DEFD-BBED364DA1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97252" y="4644136"/>
            <a:ext cx="7397496" cy="1572768"/>
          </a:xfrm>
          <a:prstGeom prst="rect">
            <a:avLst/>
          </a:prstGeom>
        </p:spPr>
      </p:pic>
    </p:spTree>
    <p:extLst>
      <p:ext uri="{BB962C8B-B14F-4D97-AF65-F5344CB8AC3E}">
        <p14:creationId xmlns:p14="http://schemas.microsoft.com/office/powerpoint/2010/main" val="199900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163E3-E541-5FE9-785A-9F5E39BBFCD4}"/>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A5A31A31-B5C5-06E5-3B02-8DD2415950A1}"/>
              </a:ext>
            </a:extLst>
          </p:cNvPr>
          <p:cNvGrpSpPr/>
          <p:nvPr/>
        </p:nvGrpSpPr>
        <p:grpSpPr>
          <a:xfrm>
            <a:off x="457200" y="170180"/>
            <a:ext cx="11277600" cy="762634"/>
            <a:chOff x="457200" y="170180"/>
            <a:chExt cx="11277600" cy="762634"/>
          </a:xfrm>
        </p:grpSpPr>
        <p:sp>
          <p:nvSpPr>
            <p:cNvPr id="9" name="Google Shape;248;p31">
              <a:extLst>
                <a:ext uri="{FF2B5EF4-FFF2-40B4-BE49-F238E27FC236}">
                  <a16:creationId xmlns:a16="http://schemas.microsoft.com/office/drawing/2014/main" id="{36FAB4EF-84A0-4C04-D9DB-30B19CD5AE14}"/>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0" name="Google Shape;250;p31">
              <a:extLst>
                <a:ext uri="{FF2B5EF4-FFF2-40B4-BE49-F238E27FC236}">
                  <a16:creationId xmlns:a16="http://schemas.microsoft.com/office/drawing/2014/main" id="{BB1AB903-273A-6858-FC07-A62CF19D3FF3}"/>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a:solidFill>
                    <a:schemeClr val="lt1"/>
                  </a:solidFill>
                  <a:latin typeface="Roboto" panose="02000000000000000000" pitchFamily="2" charset="0"/>
                  <a:ea typeface="Roboto" panose="02000000000000000000" pitchFamily="2" charset="0"/>
                  <a:cs typeface="Roboto" panose="02000000000000000000" pitchFamily="2" charset="0"/>
                </a:rPr>
                <a:t>Verkefni</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3" name="Text Placeholder 2">
            <a:extLst>
              <a:ext uri="{FF2B5EF4-FFF2-40B4-BE49-F238E27FC236}">
                <a16:creationId xmlns:a16="http://schemas.microsoft.com/office/drawing/2014/main" id="{7C56E4BD-5091-15CC-FDDA-7B64E0C6A623}"/>
              </a:ext>
            </a:extLst>
          </p:cNvPr>
          <p:cNvSpPr txBox="1">
            <a:spLocks/>
          </p:cNvSpPr>
          <p:nvPr/>
        </p:nvSpPr>
        <p:spPr>
          <a:xfrm>
            <a:off x="1882779" y="1145429"/>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Æfið</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marga 2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mín</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og 30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sek</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8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vélmennakappleiki</a:t>
            </a:r>
            <a:r>
              <a:rPr lang="en-US" sz="4800" b="1" dirty="0">
                <a:solidFill>
                  <a:srgbClr val="0660AC"/>
                </a:solidFill>
                <a:latin typeface="Roboto" panose="02000000000000000000" pitchFamily="2" charset="0"/>
                <a:ea typeface="Roboto" panose="02000000000000000000" pitchFamily="2" charset="0"/>
                <a:cs typeface="Roboto" panose="02000000000000000000" pitchFamily="2" charset="0"/>
              </a:rPr>
              <a:t>.</a:t>
            </a:r>
          </a:p>
        </p:txBody>
      </p:sp>
      <p:sp>
        <p:nvSpPr>
          <p:cNvPr id="3" name="TextBox 2">
            <a:extLst>
              <a:ext uri="{FF2B5EF4-FFF2-40B4-BE49-F238E27FC236}">
                <a16:creationId xmlns:a16="http://schemas.microsoft.com/office/drawing/2014/main" id="{38A50A1B-3382-F1D5-3083-4E25B7306331}"/>
              </a:ext>
            </a:extLst>
          </p:cNvPr>
          <p:cNvSpPr txBox="1"/>
          <p:nvPr/>
        </p:nvSpPr>
        <p:spPr>
          <a:xfrm>
            <a:off x="1882779" y="2843944"/>
            <a:ext cx="7880981" cy="646331"/>
          </a:xfrm>
          <a:prstGeom prst="rect">
            <a:avLst/>
          </a:prstGeom>
          <a:noFill/>
        </p:spPr>
        <p:txBody>
          <a:bodyPr wrap="square" rtlCol="0">
            <a:spAutoFit/>
          </a:bodyPr>
          <a:lstStyle/>
          <a:p>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Notið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stigagjöfina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sem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finnið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á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heimasíðu</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FLL og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vísað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er í á bls.27 í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verkefnahandbókinni</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til</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að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reikna</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út</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stigin</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sem</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þið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 </a:t>
            </a:r>
            <a:r>
              <a:rPr lang="en-US" b="1" dirty="0" err="1">
                <a:solidFill>
                  <a:srgbClr val="ED1C24"/>
                </a:solidFill>
                <a:latin typeface="Roboto" panose="02000000000000000000" pitchFamily="2" charset="0"/>
                <a:ea typeface="Roboto" panose="02000000000000000000" pitchFamily="2" charset="0"/>
                <a:cs typeface="Roboto" panose="02000000000000000000" pitchFamily="2" charset="0"/>
              </a:rPr>
              <a:t>skorið</a:t>
            </a:r>
            <a:r>
              <a:rPr lang="en-US" b="1" dirty="0">
                <a:solidFill>
                  <a:srgbClr val="ED1C24"/>
                </a:solidFill>
                <a:latin typeface="Roboto" panose="02000000000000000000" pitchFamily="2" charset="0"/>
                <a:ea typeface="Roboto" panose="02000000000000000000" pitchFamily="2" charset="0"/>
                <a:cs typeface="Roboto" panose="02000000000000000000" pitchFamily="2" charset="0"/>
              </a:rPr>
              <a:t>.</a:t>
            </a:r>
          </a:p>
        </p:txBody>
      </p:sp>
      <p:grpSp>
        <p:nvGrpSpPr>
          <p:cNvPr id="6" name="Group 5">
            <a:extLst>
              <a:ext uri="{FF2B5EF4-FFF2-40B4-BE49-F238E27FC236}">
                <a16:creationId xmlns:a16="http://schemas.microsoft.com/office/drawing/2014/main" id="{BE71161F-29AC-BF8F-63B1-4737AB5CC114}"/>
              </a:ext>
            </a:extLst>
          </p:cNvPr>
          <p:cNvGrpSpPr/>
          <p:nvPr/>
        </p:nvGrpSpPr>
        <p:grpSpPr>
          <a:xfrm>
            <a:off x="587828" y="1145429"/>
            <a:ext cx="1188720" cy="1188720"/>
            <a:chOff x="612880" y="1145429"/>
            <a:chExt cx="1188720" cy="1188720"/>
          </a:xfrm>
        </p:grpSpPr>
        <p:sp>
          <p:nvSpPr>
            <p:cNvPr id="7" name="Oval 6">
              <a:extLst>
                <a:ext uri="{FF2B5EF4-FFF2-40B4-BE49-F238E27FC236}">
                  <a16:creationId xmlns:a16="http://schemas.microsoft.com/office/drawing/2014/main" id="{2A35F9E7-96B8-535C-22CE-95845A74E90B}"/>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orts Field with solid fill">
              <a:extLst>
                <a:ext uri="{FF2B5EF4-FFF2-40B4-BE49-F238E27FC236}">
                  <a16:creationId xmlns:a16="http://schemas.microsoft.com/office/drawing/2014/main" id="{6D8BA9E1-1A35-7AD4-D86F-320538D140E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08762" y="1240157"/>
              <a:ext cx="996955" cy="996955"/>
            </a:xfrm>
            <a:prstGeom prst="rect">
              <a:avLst/>
            </a:prstGeom>
          </p:spPr>
        </p:pic>
      </p:grpSp>
      <p:pic>
        <p:nvPicPr>
          <p:cNvPr id="4" name="Picture 3" descr="A group of children standing together&#10;&#10;AI-generated content may be incorrect.">
            <a:extLst>
              <a:ext uri="{FF2B5EF4-FFF2-40B4-BE49-F238E27FC236}">
                <a16:creationId xmlns:a16="http://schemas.microsoft.com/office/drawing/2014/main" id="{4EF1012A-E671-9668-9BEB-4249B262468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90857" y="3643537"/>
            <a:ext cx="8210286" cy="2578286"/>
          </a:xfrm>
          <a:prstGeom prst="rect">
            <a:avLst/>
          </a:prstGeom>
        </p:spPr>
      </p:pic>
    </p:spTree>
    <p:extLst>
      <p:ext uri="{BB962C8B-B14F-4D97-AF65-F5344CB8AC3E}">
        <p14:creationId xmlns:p14="http://schemas.microsoft.com/office/powerpoint/2010/main" val="1669780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42D88-F1D7-EBDD-E6D8-E09A710A1116}"/>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420A7C67-F243-5FFE-E265-46349BB83707}"/>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1C48B353-6C8C-E37C-716D-5C7208119DF2}"/>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2032C11E-AFB9-6FA6-8788-10BA268D51A1}"/>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Ígrundun</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BB4A7199-DF59-C861-6CFC-158D81D4FADB}"/>
              </a:ext>
            </a:extLst>
          </p:cNvPr>
          <p:cNvSpPr txBox="1">
            <a:spLocks/>
          </p:cNvSpPr>
          <p:nvPr/>
        </p:nvSpPr>
        <p:spPr>
          <a:xfrm>
            <a:off x="1943100" y="1262058"/>
            <a:ext cx="9682844" cy="4869111"/>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er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áætlun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ykkar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um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hafa</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viðbætur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vélmennisins</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tilbúnar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fyrir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vélmennakappleikinn</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a:t>
            </a:r>
          </a:p>
          <a:p>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Hverju</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hefur</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liðið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000" b="1" dirty="0" err="1">
                <a:solidFill>
                  <a:srgbClr val="0660AC"/>
                </a:solidFill>
                <a:latin typeface="Roboto" panose="02000000000000000000" pitchFamily="2" charset="0"/>
                <a:ea typeface="Roboto" panose="02000000000000000000" pitchFamily="2" charset="0"/>
                <a:cs typeface="Roboto" panose="02000000000000000000" pitchFamily="2" charset="0"/>
              </a:rPr>
              <a:t>áorkað</a:t>
            </a:r>
            <a:r>
              <a:rPr lang="en-US" sz="4000" b="1" dirty="0">
                <a:solidFill>
                  <a:srgbClr val="0660AC"/>
                </a:solidFill>
                <a:latin typeface="Roboto" panose="02000000000000000000" pitchFamily="2" charset="0"/>
                <a:ea typeface="Roboto" panose="02000000000000000000" pitchFamily="2" charset="0"/>
                <a:cs typeface="Roboto" panose="02000000000000000000" pitchFamily="2" charset="0"/>
              </a:rPr>
              <a:t>? </a:t>
            </a:r>
          </a:p>
        </p:txBody>
      </p:sp>
      <p:grpSp>
        <p:nvGrpSpPr>
          <p:cNvPr id="13" name="Group 12">
            <a:extLst>
              <a:ext uri="{FF2B5EF4-FFF2-40B4-BE49-F238E27FC236}">
                <a16:creationId xmlns:a16="http://schemas.microsoft.com/office/drawing/2014/main" id="{7477E9F4-281B-434C-0436-E89014E4FE5D}"/>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4BD1659B-66EF-0815-2E27-95BA50DDBB87}"/>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Thought with solid fill">
              <a:extLst>
                <a:ext uri="{FF2B5EF4-FFF2-40B4-BE49-F238E27FC236}">
                  <a16:creationId xmlns:a16="http://schemas.microsoft.com/office/drawing/2014/main" id="{52C208DA-FC57-63FA-31E6-9CD9688B1CF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75889" y="1262058"/>
              <a:ext cx="931281" cy="931281"/>
            </a:xfrm>
            <a:prstGeom prst="rect">
              <a:avLst/>
            </a:prstGeom>
          </p:spPr>
        </p:pic>
      </p:grpSp>
      <p:pic>
        <p:nvPicPr>
          <p:cNvPr id="2" name="Picture 1" descr="A cartoon of a child and a child&#10;&#10;AI-generated content may be incorrect.">
            <a:extLst>
              <a:ext uri="{FF2B5EF4-FFF2-40B4-BE49-F238E27FC236}">
                <a16:creationId xmlns:a16="http://schemas.microsoft.com/office/drawing/2014/main" id="{52A9B62E-FB4E-77A3-F196-D0ACA64A7411}"/>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145544" y="4639367"/>
            <a:ext cx="3900911" cy="1572768"/>
          </a:xfrm>
          <a:prstGeom prst="rect">
            <a:avLst/>
          </a:prstGeom>
        </p:spPr>
      </p:pic>
    </p:spTree>
    <p:extLst>
      <p:ext uri="{BB962C8B-B14F-4D97-AF65-F5344CB8AC3E}">
        <p14:creationId xmlns:p14="http://schemas.microsoft.com/office/powerpoint/2010/main" val="1393850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F3146-109F-1077-0AA2-9A32E6D801F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9BE533C7-9AA5-63D1-A5A2-0053DAB4850C}"/>
              </a:ext>
            </a:extLst>
          </p:cNvPr>
          <p:cNvGrpSpPr/>
          <p:nvPr/>
        </p:nvGrpSpPr>
        <p:grpSpPr>
          <a:xfrm>
            <a:off x="457200" y="170180"/>
            <a:ext cx="11277600" cy="762634"/>
            <a:chOff x="457200" y="170180"/>
            <a:chExt cx="11277600" cy="762634"/>
          </a:xfrm>
        </p:grpSpPr>
        <p:sp>
          <p:nvSpPr>
            <p:cNvPr id="6" name="Google Shape;248;p31">
              <a:extLst>
                <a:ext uri="{FF2B5EF4-FFF2-40B4-BE49-F238E27FC236}">
                  <a16:creationId xmlns:a16="http://schemas.microsoft.com/office/drawing/2014/main" id="{2CD8ABA6-F6B4-6B10-747F-D830FA4AC3CB}"/>
                </a:ext>
              </a:extLst>
            </p:cNvPr>
            <p:cNvSpPr/>
            <p:nvPr/>
          </p:nvSpPr>
          <p:spPr>
            <a:xfrm>
              <a:off x="457200" y="170180"/>
              <a:ext cx="11277600" cy="762634"/>
            </a:xfrm>
            <a:prstGeom prst="roundRect">
              <a:avLst>
                <a:gd name="adj" fmla="val 16667"/>
              </a:avLst>
            </a:prstGeom>
            <a:solidFill>
              <a:srgbClr val="ED1C24"/>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8" name="Google Shape;250;p31">
              <a:extLst>
                <a:ext uri="{FF2B5EF4-FFF2-40B4-BE49-F238E27FC236}">
                  <a16:creationId xmlns:a16="http://schemas.microsoft.com/office/drawing/2014/main" id="{6FD12720-56DF-47B1-D0E1-39F8D4F70D52}"/>
                </a:ext>
              </a:extLst>
            </p:cNvPr>
            <p:cNvSpPr txBox="1">
              <a:spLocks/>
            </p:cNvSpPr>
            <p:nvPr/>
          </p:nvSpPr>
          <p:spPr>
            <a:xfrm>
              <a:off x="587828" y="274319"/>
              <a:ext cx="11038115" cy="554355"/>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Clr>
                  <a:schemeClr val="lt1"/>
                </a:buClr>
                <a:buSzPts val="4000"/>
              </a:pPr>
              <a:r>
                <a:rPr lang="en-US" sz="3200" b="1" dirty="0" err="1">
                  <a:solidFill>
                    <a:schemeClr val="lt1"/>
                  </a:solidFill>
                  <a:latin typeface="Roboto" panose="02000000000000000000" pitchFamily="2" charset="0"/>
                  <a:ea typeface="Roboto" panose="02000000000000000000" pitchFamily="2" charset="0"/>
                  <a:cs typeface="Roboto" panose="02000000000000000000" pitchFamily="2" charset="0"/>
                </a:rPr>
                <a:t>Deilið</a:t>
              </a:r>
              <a:endParaRPr lang="en-US" sz="3200" b="1" dirty="0">
                <a:latin typeface="Roboto" panose="02000000000000000000" pitchFamily="2" charset="0"/>
                <a:ea typeface="Roboto" panose="02000000000000000000" pitchFamily="2" charset="0"/>
                <a:cs typeface="Roboto" panose="02000000000000000000" pitchFamily="2" charset="0"/>
              </a:endParaRPr>
            </a:p>
          </p:txBody>
        </p:sp>
      </p:grpSp>
      <p:sp>
        <p:nvSpPr>
          <p:cNvPr id="11" name="Text Placeholder 2">
            <a:extLst>
              <a:ext uri="{FF2B5EF4-FFF2-40B4-BE49-F238E27FC236}">
                <a16:creationId xmlns:a16="http://schemas.microsoft.com/office/drawing/2014/main" id="{DD7DBD67-C10A-803D-24AF-51669F454FAF}"/>
              </a:ext>
            </a:extLst>
          </p:cNvPr>
          <p:cNvSpPr txBox="1">
            <a:spLocks/>
          </p:cNvSpPr>
          <p:nvPr/>
        </p:nvSpPr>
        <p:spPr>
          <a:xfrm>
            <a:off x="1943099" y="1284918"/>
            <a:ext cx="9682844" cy="14859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Æfið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ykkur</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í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að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kynna</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nýsköpunarverkefnið</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hönnun</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og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forritun</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 </a:t>
            </a:r>
            <a:r>
              <a:rPr lang="en-US" sz="4400" b="1" dirty="0" err="1">
                <a:solidFill>
                  <a:srgbClr val="0660AC"/>
                </a:solidFill>
                <a:latin typeface="Roboto" panose="02000000000000000000" pitchFamily="2" charset="0"/>
                <a:ea typeface="Roboto" panose="02000000000000000000" pitchFamily="2" charset="0"/>
                <a:cs typeface="Roboto" panose="02000000000000000000" pitchFamily="2" charset="0"/>
              </a:rPr>
              <a:t>vélmennis</a:t>
            </a:r>
            <a:r>
              <a:rPr lang="en-US" sz="4400" b="1" dirty="0">
                <a:solidFill>
                  <a:srgbClr val="0660AC"/>
                </a:solidFill>
                <a:latin typeface="Roboto" panose="02000000000000000000" pitchFamily="2" charset="0"/>
                <a:ea typeface="Roboto" panose="02000000000000000000" pitchFamily="2" charset="0"/>
                <a:cs typeface="Roboto" panose="02000000000000000000" pitchFamily="2" charset="0"/>
              </a:rPr>
              <a:t>.</a:t>
            </a:r>
            <a:endParaRPr lang="en-US" sz="4400" b="1" dirty="0">
              <a:solidFill>
                <a:srgbClr val="0660AC"/>
              </a:solidFill>
              <a:highlight>
                <a:srgbClr val="00FF00"/>
              </a:highlight>
              <a:latin typeface="Roboto" panose="02000000000000000000" pitchFamily="2" charset="0"/>
              <a:ea typeface="Roboto" panose="02000000000000000000" pitchFamily="2" charset="0"/>
              <a:cs typeface="Roboto" panose="02000000000000000000" pitchFamily="2" charset="0"/>
            </a:endParaRPr>
          </a:p>
        </p:txBody>
      </p:sp>
      <p:grpSp>
        <p:nvGrpSpPr>
          <p:cNvPr id="13" name="Group 12">
            <a:extLst>
              <a:ext uri="{FF2B5EF4-FFF2-40B4-BE49-F238E27FC236}">
                <a16:creationId xmlns:a16="http://schemas.microsoft.com/office/drawing/2014/main" id="{0F6001B8-E250-B612-7E9D-945F4808BDC6}"/>
              </a:ext>
            </a:extLst>
          </p:cNvPr>
          <p:cNvGrpSpPr/>
          <p:nvPr/>
        </p:nvGrpSpPr>
        <p:grpSpPr>
          <a:xfrm>
            <a:off x="612880" y="1145429"/>
            <a:ext cx="1188720" cy="1188720"/>
            <a:chOff x="612880" y="1145429"/>
            <a:chExt cx="1188720" cy="1188720"/>
          </a:xfrm>
        </p:grpSpPr>
        <p:sp>
          <p:nvSpPr>
            <p:cNvPr id="14" name="Oval 13">
              <a:extLst>
                <a:ext uri="{FF2B5EF4-FFF2-40B4-BE49-F238E27FC236}">
                  <a16:creationId xmlns:a16="http://schemas.microsoft.com/office/drawing/2014/main" id="{98354F08-EA5F-A715-E534-44FC48AAEBBD}"/>
                </a:ext>
              </a:extLst>
            </p:cNvPr>
            <p:cNvSpPr/>
            <p:nvPr/>
          </p:nvSpPr>
          <p:spPr>
            <a:xfrm>
              <a:off x="612880" y="1145429"/>
              <a:ext cx="1188720" cy="1188720"/>
            </a:xfrm>
            <a:prstGeom prst="ellipse">
              <a:avLst/>
            </a:prstGeom>
            <a:solidFill>
              <a:srgbClr val="0660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ustomer review with solid fill">
              <a:extLst>
                <a:ext uri="{FF2B5EF4-FFF2-40B4-BE49-F238E27FC236}">
                  <a16:creationId xmlns:a16="http://schemas.microsoft.com/office/drawing/2014/main" id="{D42FD170-2BF4-AD7C-7C45-91A3F50BE4D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41599" y="1284918"/>
              <a:ext cx="931281" cy="931281"/>
            </a:xfrm>
            <a:prstGeom prst="rect">
              <a:avLst/>
            </a:prstGeom>
          </p:spPr>
        </p:pic>
      </p:grpSp>
      <p:grpSp>
        <p:nvGrpSpPr>
          <p:cNvPr id="2" name="Group 1">
            <a:extLst>
              <a:ext uri="{FF2B5EF4-FFF2-40B4-BE49-F238E27FC236}">
                <a16:creationId xmlns:a16="http://schemas.microsoft.com/office/drawing/2014/main" id="{51C3E3B1-2FC8-3FFD-8C47-D37920A92050}"/>
              </a:ext>
            </a:extLst>
          </p:cNvPr>
          <p:cNvGrpSpPr/>
          <p:nvPr/>
        </p:nvGrpSpPr>
        <p:grpSpPr>
          <a:xfrm>
            <a:off x="5974657" y="2858342"/>
            <a:ext cx="5134380" cy="3353297"/>
            <a:chOff x="5974657" y="2858342"/>
            <a:chExt cx="5134380" cy="3353297"/>
          </a:xfrm>
        </p:grpSpPr>
        <p:pic>
          <p:nvPicPr>
            <p:cNvPr id="5" name="Picture 4" descr="A cartoon of a child&#10;&#10;AI-generated content may be incorrect.">
              <a:extLst>
                <a:ext uri="{FF2B5EF4-FFF2-40B4-BE49-F238E27FC236}">
                  <a16:creationId xmlns:a16="http://schemas.microsoft.com/office/drawing/2014/main" id="{4BF53B8C-D431-3546-9CFB-D880E522CC9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74657" y="3343564"/>
              <a:ext cx="2121836" cy="2868075"/>
            </a:xfrm>
            <a:prstGeom prst="rect">
              <a:avLst/>
            </a:prstGeom>
          </p:spPr>
        </p:pic>
        <p:pic>
          <p:nvPicPr>
            <p:cNvPr id="7" name="Picture 6" descr="A cartoon of a child wearing glasses&#10;&#10;AI-generated content may be incorrect.">
              <a:extLst>
                <a:ext uri="{FF2B5EF4-FFF2-40B4-BE49-F238E27FC236}">
                  <a16:creationId xmlns:a16="http://schemas.microsoft.com/office/drawing/2014/main" id="{F133713A-6238-1B51-495A-38B179B9D37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6493" y="2858342"/>
              <a:ext cx="1558637" cy="3353297"/>
            </a:xfrm>
            <a:prstGeom prst="rect">
              <a:avLst/>
            </a:prstGeom>
          </p:spPr>
        </p:pic>
        <p:pic>
          <p:nvPicPr>
            <p:cNvPr id="9" name="Picture 8" descr="Cartoon child with short black hair and yellow shirt&#10;&#10;AI-generated content may be incorrect.">
              <a:extLst>
                <a:ext uri="{FF2B5EF4-FFF2-40B4-BE49-F238E27FC236}">
                  <a16:creationId xmlns:a16="http://schemas.microsoft.com/office/drawing/2014/main" id="{3D8D4ED7-F32D-77CA-0CB3-11E9DE84A954}"/>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774565" y="3303174"/>
              <a:ext cx="1334472" cy="2908465"/>
            </a:xfrm>
            <a:prstGeom prst="rect">
              <a:avLst/>
            </a:prstGeom>
          </p:spPr>
        </p:pic>
      </p:grpSp>
    </p:spTree>
    <p:extLst>
      <p:ext uri="{BB962C8B-B14F-4D97-AF65-F5344CB8AC3E}">
        <p14:creationId xmlns:p14="http://schemas.microsoft.com/office/powerpoint/2010/main" val="3997043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1FCCC-5B06-399F-A188-506908FBE1DC}"/>
            </a:ext>
          </a:extLst>
        </p:cNvPr>
        <p:cNvGrpSpPr/>
        <p:nvPr/>
      </p:nvGrpSpPr>
      <p:grpSpPr>
        <a:xfrm>
          <a:off x="0" y="0"/>
          <a:ext cx="0" cy="0"/>
          <a:chOff x="0" y="0"/>
          <a:chExt cx="0" cy="0"/>
        </a:xfrm>
      </p:grpSpPr>
      <p:pic>
        <p:nvPicPr>
          <p:cNvPr id="7" name="Picture 6" descr="A toy figurine with a broom&#10;&#10;AI-generated content may be incorrect.">
            <a:extLst>
              <a:ext uri="{FF2B5EF4-FFF2-40B4-BE49-F238E27FC236}">
                <a16:creationId xmlns:a16="http://schemas.microsoft.com/office/drawing/2014/main" id="{1F88CC93-535E-7CCB-BBBE-F836C6AA7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0234" y="1757363"/>
            <a:ext cx="5010150" cy="3343275"/>
          </a:xfrm>
          <a:prstGeom prst="rect">
            <a:avLst/>
          </a:prstGeom>
        </p:spPr>
      </p:pic>
      <p:sp>
        <p:nvSpPr>
          <p:cNvPr id="2" name="Text Placeholder 4">
            <a:extLst>
              <a:ext uri="{FF2B5EF4-FFF2-40B4-BE49-F238E27FC236}">
                <a16:creationId xmlns:a16="http://schemas.microsoft.com/office/drawing/2014/main" id="{DC42D088-098B-BCEA-C7BA-04EBC79E1CE3}"/>
              </a:ext>
            </a:extLst>
          </p:cNvPr>
          <p:cNvSpPr txBox="1">
            <a:spLocks/>
          </p:cNvSpPr>
          <p:nvPr/>
        </p:nvSpPr>
        <p:spPr>
          <a:xfrm>
            <a:off x="7652506" y="2604481"/>
            <a:ext cx="4329651" cy="109312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Takið</a:t>
            </a:r>
            <a:r>
              <a:rPr lang="en-US" sz="48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a:t>
            </a: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til</a:t>
            </a:r>
            <a:r>
              <a:rPr lang="en-US" sz="4800" dirty="0">
                <a:solidFill>
                  <a:schemeClr val="bg1"/>
                </a:solidFill>
                <a:effectLst>
                  <a:outerShdw blurRad="50800" dist="38100" dir="2700000" algn="tl" rotWithShape="0">
                    <a:prstClr val="black">
                      <a:alpha val="40000"/>
                    </a:prstClr>
                  </a:outerShdw>
                </a:effectLst>
                <a:latin typeface="Roboto Medium"/>
                <a:ea typeface="Roboto Medium"/>
                <a:cs typeface="Roboto Medium"/>
              </a:rPr>
              <a:t> á </a:t>
            </a:r>
            <a:r>
              <a:rPr lang="en-US" sz="4800" dirty="0" err="1">
                <a:solidFill>
                  <a:schemeClr val="bg1"/>
                </a:solidFill>
                <a:effectLst>
                  <a:outerShdw blurRad="50800" dist="38100" dir="2700000" algn="tl" rotWithShape="0">
                    <a:prstClr val="black">
                      <a:alpha val="40000"/>
                    </a:prstClr>
                  </a:outerShdw>
                </a:effectLst>
                <a:latin typeface="Roboto Medium"/>
                <a:ea typeface="Roboto Medium"/>
                <a:cs typeface="Roboto Medium"/>
              </a:rPr>
              <a:t>vinnusvæðinu</a:t>
            </a:r>
            <a:endParaRPr lang="en-US" sz="4800" dirty="0">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67449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D607C4-9373-D334-8F45-6CAB39B5DA2E}"/>
              </a:ext>
            </a:extLst>
          </p:cNvPr>
          <p:cNvSpPr txBox="1"/>
          <p:nvPr/>
        </p:nvSpPr>
        <p:spPr>
          <a:xfrm>
            <a:off x="1851973" y="5642518"/>
            <a:ext cx="8488054" cy="1015663"/>
          </a:xfrm>
          <a:prstGeom prst="rect">
            <a:avLst/>
          </a:prstGeom>
          <a:noFill/>
        </p:spPr>
        <p:txBody>
          <a:bodyPr wrap="square" lIns="91440" tIns="45720" rIns="91440" bIns="45720" anchor="t">
            <a:spAutoFit/>
          </a:bodyPr>
          <a:lstStyle/>
          <a:p>
            <a:pPr algn="ctr"/>
            <a:r>
              <a:rPr lang="en-US" sz="1200" b="0" i="0" u="none" strike="noStrike" baseline="0" dirty="0">
                <a:latin typeface="Roboto" panose="02000000000000000000" pitchFamily="2" charset="0"/>
                <a:ea typeface="Roboto" panose="02000000000000000000" pitchFamily="2" charset="0"/>
              </a:rPr>
              <a:t>LEGO, the LEGO logo, and the SPIKE logo are trademarks of the/</a:t>
            </a:r>
            <a:r>
              <a:rPr lang="en-US" sz="1200" b="0" i="0" u="none" strike="noStrike" baseline="0" dirty="0" err="1">
                <a:latin typeface="Roboto" panose="02000000000000000000" pitchFamily="2" charset="0"/>
                <a:ea typeface="Roboto" panose="02000000000000000000" pitchFamily="2" charset="0"/>
              </a:rPr>
              <a:t>sont</a:t>
            </a:r>
            <a:r>
              <a:rPr lang="en-US" sz="1200" b="0" i="0" u="none" strike="noStrike" baseline="0" dirty="0">
                <a:latin typeface="Roboto" panose="02000000000000000000" pitchFamily="2" charset="0"/>
                <a:ea typeface="Roboto" panose="02000000000000000000" pitchFamily="2" charset="0"/>
              </a:rPr>
              <a:t> des marques de commerce du/son </a:t>
            </a:r>
            <a:r>
              <a:rPr lang="en-US" sz="1200" b="0" i="0" u="none" strike="noStrike" baseline="0" dirty="0" err="1">
                <a:latin typeface="Roboto" panose="02000000000000000000" pitchFamily="2" charset="0"/>
                <a:ea typeface="Roboto" panose="02000000000000000000" pitchFamily="2" charset="0"/>
              </a:rPr>
              <a:t>marcas</a:t>
            </a:r>
            <a:r>
              <a:rPr lang="en-US" sz="1200" b="0" i="0" u="none" strike="noStrike" baseline="0" dirty="0">
                <a:latin typeface="Roboto" panose="02000000000000000000" pitchFamily="2" charset="0"/>
                <a:ea typeface="Roboto" panose="02000000000000000000" pitchFamily="2" charset="0"/>
              </a:rPr>
              <a:t> </a:t>
            </a:r>
            <a:r>
              <a:rPr lang="en-US" sz="1200" b="0" i="0" u="none" strike="noStrike" baseline="0" dirty="0" err="1">
                <a:latin typeface="Roboto" panose="02000000000000000000" pitchFamily="2" charset="0"/>
                <a:ea typeface="Roboto" panose="02000000000000000000" pitchFamily="2" charset="0"/>
              </a:rPr>
              <a:t>registradas</a:t>
            </a:r>
            <a:r>
              <a:rPr lang="en-US" sz="1200" b="0" i="0" u="none" strike="noStrike" baseline="0" dirty="0">
                <a:latin typeface="Roboto" panose="02000000000000000000" pitchFamily="2" charset="0"/>
                <a:ea typeface="Roboto" panose="02000000000000000000" pitchFamily="2" charset="0"/>
              </a:rPr>
              <a:t> de LEGO Group. ©2025 The LEGO Group. All rights reserved/Tous droits </a:t>
            </a:r>
            <a:r>
              <a:rPr lang="en-US" sz="1200" b="0" i="0" u="none" strike="noStrike" baseline="0" dirty="0" err="1">
                <a:latin typeface="Roboto" panose="02000000000000000000" pitchFamily="2" charset="0"/>
                <a:ea typeface="Roboto" panose="02000000000000000000" pitchFamily="2" charset="0"/>
              </a:rPr>
              <a:t>réservés</a:t>
            </a:r>
            <a:r>
              <a:rPr lang="en-US" sz="1200" b="0" i="0" u="none" strike="noStrike" baseline="0" dirty="0">
                <a:latin typeface="Roboto" panose="02000000000000000000" pitchFamily="2" charset="0"/>
                <a:ea typeface="Roboto" panose="02000000000000000000" pitchFamily="2" charset="0"/>
              </a:rPr>
              <a:t>/Todos </a:t>
            </a:r>
            <a:r>
              <a:rPr lang="en-US" sz="1200" b="0" i="0" u="none" strike="noStrike" baseline="0" dirty="0" err="1">
                <a:latin typeface="Roboto" panose="02000000000000000000" pitchFamily="2" charset="0"/>
                <a:ea typeface="Roboto" panose="02000000000000000000" pitchFamily="2" charset="0"/>
              </a:rPr>
              <a:t>los</a:t>
            </a:r>
            <a:r>
              <a:rPr lang="en-US" sz="1200" b="0" i="0" u="none" strike="noStrike" baseline="0" dirty="0">
                <a:latin typeface="Roboto" panose="02000000000000000000" pitchFamily="2" charset="0"/>
                <a:ea typeface="Roboto" panose="02000000000000000000" pitchFamily="2" charset="0"/>
              </a:rPr>
              <a:t> derechos </a:t>
            </a:r>
            <a:r>
              <a:rPr lang="en-US" sz="1200" b="0" i="0" u="none" strike="noStrike" baseline="0" dirty="0" err="1">
                <a:latin typeface="Roboto" panose="02000000000000000000" pitchFamily="2" charset="0"/>
                <a:ea typeface="Roboto" panose="02000000000000000000" pitchFamily="2" charset="0"/>
              </a:rPr>
              <a:t>reservados</a:t>
            </a:r>
            <a:r>
              <a:rPr lang="en-US" sz="1200" b="0" i="0" u="none" strike="noStrike" baseline="0" dirty="0">
                <a:latin typeface="Roboto" panose="02000000000000000000" pitchFamily="2" charset="0"/>
                <a:ea typeface="Roboto" panose="02000000000000000000" pitchFamily="2" charset="0"/>
              </a:rPr>
              <a:t>.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the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logo, and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AGE™ are trademarks of For Inspiration and Recognition of Science and Technology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is a registered trademark of the LEGO Group. </a:t>
            </a:r>
            <a:r>
              <a:rPr lang="en-US" sz="1200" b="0" i="1" u="none" strike="noStrike" baseline="0" dirty="0">
                <a:latin typeface="Roboto" panose="02000000000000000000" pitchFamily="2" charset="0"/>
                <a:ea typeface="Roboto" panose="02000000000000000000" pitchFamily="2" charset="0"/>
              </a:rPr>
              <a:t>FIRST</a:t>
            </a:r>
            <a:r>
              <a:rPr lang="en-US" sz="1200" b="0" i="0" u="none" strike="noStrike" baseline="0" dirty="0">
                <a:latin typeface="Roboto" panose="02000000000000000000" pitchFamily="2" charset="0"/>
                <a:ea typeface="Roboto" panose="02000000000000000000" pitchFamily="2" charset="0"/>
              </a:rPr>
              <a:t>® LEGO® League and UNEARTHED™ are jointly held trademarks of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©2025 </a:t>
            </a:r>
            <a:r>
              <a:rPr lang="en-US" sz="1200" b="0" i="1" u="none" strike="noStrike" baseline="0" dirty="0">
                <a:latin typeface="Roboto" panose="02000000000000000000" pitchFamily="2" charset="0"/>
                <a:ea typeface="Roboto" panose="02000000000000000000" pitchFamily="2" charset="0"/>
              </a:rPr>
              <a:t>FIRST </a:t>
            </a:r>
            <a:r>
              <a:rPr lang="en-US" sz="1200" b="0" i="0" u="none" strike="noStrike" baseline="0" dirty="0">
                <a:latin typeface="Roboto" panose="02000000000000000000" pitchFamily="2" charset="0"/>
                <a:ea typeface="Roboto" panose="02000000000000000000" pitchFamily="2" charset="0"/>
              </a:rPr>
              <a:t>and the LEGO Group. All rights reserved.</a:t>
            </a:r>
            <a:endParaRPr lang="en-US" sz="800" dirty="0">
              <a:latin typeface="Roboto" panose="02000000000000000000" pitchFamily="2" charset="0"/>
              <a:ea typeface="Roboto" panose="02000000000000000000" pitchFamily="2" charset="0"/>
              <a:cs typeface="Roboto"/>
            </a:endParaRPr>
          </a:p>
        </p:txBody>
      </p:sp>
      <p:pic>
        <p:nvPicPr>
          <p:cNvPr id="5" name="Picture 4" descr="A yellow square with a red triangle and a black background&#10;&#10;AI-generated content may be incorrect.">
            <a:extLst>
              <a:ext uri="{FF2B5EF4-FFF2-40B4-BE49-F238E27FC236}">
                <a16:creationId xmlns:a16="http://schemas.microsoft.com/office/drawing/2014/main" id="{0D89BD50-6876-58F6-61AB-979641161F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27414" y="1344435"/>
            <a:ext cx="3154556" cy="3200681"/>
          </a:xfrm>
          <a:prstGeom prst="rect">
            <a:avLst/>
          </a:prstGeom>
        </p:spPr>
      </p:pic>
      <p:pic>
        <p:nvPicPr>
          <p:cNvPr id="6" name="Picture 5" descr="A logo on a black background&#10;&#10;AI-generated content may be incorrect.">
            <a:extLst>
              <a:ext uri="{FF2B5EF4-FFF2-40B4-BE49-F238E27FC236}">
                <a16:creationId xmlns:a16="http://schemas.microsoft.com/office/drawing/2014/main" id="{5CF653DF-5BC6-AA81-74CB-E7BE88E0C8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6936" y="1344435"/>
            <a:ext cx="5089064" cy="3200681"/>
          </a:xfrm>
          <a:prstGeom prst="rect">
            <a:avLst/>
          </a:prstGeom>
        </p:spPr>
      </p:pic>
    </p:spTree>
    <p:extLst>
      <p:ext uri="{BB962C8B-B14F-4D97-AF65-F5344CB8AC3E}">
        <p14:creationId xmlns:p14="http://schemas.microsoft.com/office/powerpoint/2010/main" val="1109188424"/>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339d3c1-780b-4e6f-9e79-4011a44f6b0c" xsi:nil="true"/>
    <SharedWithUsers xmlns="2339d3c1-780b-4e6f-9e79-4011a44f6b0c">
      <UserInfo>
        <DisplayName>Christina Milligan</DisplayName>
        <AccountId>54</AccountId>
        <AccountType/>
      </UserInfo>
    </SharedWithUsers>
    <lcf76f155ced4ddcb4097134ff3c332f xmlns="bd8ac939-8291-4466-ad12-6c62a76d23b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54A63AE539264489B37940AD5A84FFF" ma:contentTypeVersion="18" ma:contentTypeDescription="Create a new document." ma:contentTypeScope="" ma:versionID="2bf9482a83985fe7c3e6d0bd72fc0786">
  <xsd:schema xmlns:xsd="http://www.w3.org/2001/XMLSchema" xmlns:xs="http://www.w3.org/2001/XMLSchema" xmlns:p="http://schemas.microsoft.com/office/2006/metadata/properties" xmlns:ns2="bd8ac939-8291-4466-ad12-6c62a76d23b8" xmlns:ns3="2339d3c1-780b-4e6f-9e79-4011a44f6b0c" targetNamespace="http://schemas.microsoft.com/office/2006/metadata/properties" ma:root="true" ma:fieldsID="3fd8b3fdae1a9f8811a4b3940842ae65" ns2:_="" ns3:_="">
    <xsd:import namespace="bd8ac939-8291-4466-ad12-6c62a76d23b8"/>
    <xsd:import namespace="2339d3c1-780b-4e6f-9e79-4011a44f6b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8ac939-8291-4466-ad12-6c62a76d23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ea1d401-ac04-46f1-9878-c8838732bb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39d3c1-780b-4e6f-9e79-4011a44f6b0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5decc1-c298-4b9b-8b61-513a1aae70d4}" ma:internalName="TaxCatchAll" ma:showField="CatchAllData" ma:web="2339d3c1-780b-4e6f-9e79-4011a44f6b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C3B65E-86F5-4F12-882B-E72674BBA31A}">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98a1be8e-ceb0-4d64-90f3-74f22257285b"/>
    <ds:schemaRef ds:uri="65f3190a-2497-4c6e-9c08-e63c17ba8fcf"/>
    <ds:schemaRef ds:uri="http://purl.org/dc/elements/1.1/"/>
    <ds:schemaRef ds:uri="http://purl.org/dc/terms/"/>
    <ds:schemaRef ds:uri="0bfdc619-4bd5-4a26-8e37-4be4446dc23a"/>
    <ds:schemaRef ds:uri="http://purl.org/dc/dcmitype/"/>
    <ds:schemaRef ds:uri="32a440ee-ccdf-4ffb-ba5c-71e25989d2a9"/>
    <ds:schemaRef ds:uri="09a20863-7c96-4a57-95ca-029d1820b203"/>
    <ds:schemaRef ds:uri="2339d3c1-780b-4e6f-9e79-4011a44f6b0c"/>
    <ds:schemaRef ds:uri="bd8ac939-8291-4466-ad12-6c62a76d23b8"/>
  </ds:schemaRefs>
</ds:datastoreItem>
</file>

<file path=customXml/itemProps2.xml><?xml version="1.0" encoding="utf-8"?>
<ds:datastoreItem xmlns:ds="http://schemas.openxmlformats.org/officeDocument/2006/customXml" ds:itemID="{7151A670-0DF8-40A2-9C30-9AF459D7E233}">
  <ds:schemaRefs>
    <ds:schemaRef ds:uri="http://schemas.microsoft.com/sharepoint/v3/contenttype/forms"/>
  </ds:schemaRefs>
</ds:datastoreItem>
</file>

<file path=customXml/itemProps3.xml><?xml version="1.0" encoding="utf-8"?>
<ds:datastoreItem xmlns:ds="http://schemas.openxmlformats.org/officeDocument/2006/customXml" ds:itemID="{718019CA-9133-419F-B3E1-A65D88835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8ac939-8291-4466-ad12-6c62a76d23b8"/>
    <ds:schemaRef ds:uri="2339d3c1-780b-4e6f-9e79-4011a44f6b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2046</TotalTime>
  <Words>740</Words>
  <Application>Microsoft Office PowerPoint</Application>
  <PresentationFormat>Widescreen</PresentationFormat>
  <Paragraphs>66</Paragraphs>
  <Slides>9</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Helvetica Neue</vt:lpstr>
      <vt:lpstr>Roboto</vt:lpstr>
      <vt:lpstr>Roboto Medium</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Ragna Skinner - HI</cp:lastModifiedBy>
  <cp:revision>93</cp:revision>
  <dcterms:created xsi:type="dcterms:W3CDTF">2020-04-21T20:33:01Z</dcterms:created>
  <dcterms:modified xsi:type="dcterms:W3CDTF">2025-09-03T20:22:59Z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0x010100B54A63AE539264489B37940AD5A84FFF</vt:lpwstr>
  </property>
  <property fmtid="{D5CDD505-2E9C-101B-9397-08002B2CF9AE}" pid="3" name="xd_ProgID">
    <vt:lpwstr/>
  </property>
  <property fmtid="{D5CDD505-2E9C-101B-9397-08002B2CF9AE}" pid="4" name="ComplianceAssetId">
    <vt:lpwstr/>
  </property>
  <property fmtid="{D5CDD505-2E9C-101B-9397-08002B2CF9AE}" pid="5" name="TemplateUrl">
    <vt:lpwstr/>
  </property>
  <property fmtid="{D5CDD505-2E9C-101B-9397-08002B2CF9AE}" pid="6" name="_ExtendedDescription">
    <vt:lpwstr/>
  </property>
  <property fmtid="{D5CDD505-2E9C-101B-9397-08002B2CF9AE}" pid="7" name="TriggerFlowInfo">
    <vt:lpwstr/>
  </property>
  <property fmtid="{D5CDD505-2E9C-101B-9397-08002B2CF9AE}" pid="8" name="xd_Signature">
    <vt:lpwstr/>
  </property>
  <property fmtid="{D5CDD505-2E9C-101B-9397-08002B2CF9AE}" pid="9" name="MediaServiceImageTags">
    <vt:lpwstr/>
  </property>
</Properties>
</file>