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6"/>
  </p:notesMasterIdLst>
  <p:sldIdLst>
    <p:sldId id="345" r:id="rId5"/>
    <p:sldId id="370" r:id="rId6"/>
    <p:sldId id="346" r:id="rId7"/>
    <p:sldId id="347" r:id="rId8"/>
    <p:sldId id="355" r:id="rId9"/>
    <p:sldId id="368" r:id="rId10"/>
    <p:sldId id="369" r:id="rId11"/>
    <p:sldId id="357" r:id="rId12"/>
    <p:sldId id="356" r:id="rId13"/>
    <p:sldId id="359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1EA83-0FA5-47B0-B405-18E097545DB0}" v="36" dt="2025-09-03T19:36:56.770"/>
    <p1510:client id="{D8B9FEE9-EED8-4263-B5A8-2573CC1B87A1}" v="1" dt="2025-09-03T20:18:45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319" autoAdjust="0"/>
  </p:normalViewPr>
  <p:slideViewPr>
    <p:cSldViewPr snapToGrid="0">
      <p:cViewPr varScale="1">
        <p:scale>
          <a:sx n="94" d="100"/>
          <a:sy n="94" d="100"/>
        </p:scale>
        <p:origin x="1116" y="36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S::ragnaskinner@hi.is::db7782b0-5973-428e-a833-7f2225f75165" providerId="AD" clId="Web-{C821EA83-0FA5-47B0-B405-18E097545DB0}"/>
    <pc:docChg chg="modSld">
      <pc:chgData name="Ragna Anna Skinner - HI" userId="S::ragnaskinner@hi.is::db7782b0-5973-428e-a833-7f2225f75165" providerId="AD" clId="Web-{C821EA83-0FA5-47B0-B405-18E097545DB0}" dt="2025-09-03T19:36:56.770" v="27" actId="20577"/>
      <pc:docMkLst>
        <pc:docMk/>
      </pc:docMkLst>
      <pc:sldChg chg="modSp">
        <pc:chgData name="Ragna Anna Skinner - HI" userId="S::ragnaskinner@hi.is::db7782b0-5973-428e-a833-7f2225f75165" providerId="AD" clId="Web-{C821EA83-0FA5-47B0-B405-18E097545DB0}" dt="2025-09-03T19:36:36.425" v="15" actId="20577"/>
        <pc:sldMkLst>
          <pc:docMk/>
          <pc:sldMk cId="3997043545" sldId="356"/>
        </pc:sldMkLst>
        <pc:spChg chg="mod">
          <ac:chgData name="Ragna Anna Skinner - HI" userId="S::ragnaskinner@hi.is::db7782b0-5973-428e-a833-7f2225f75165" providerId="AD" clId="Web-{C821EA83-0FA5-47B0-B405-18E097545DB0}" dt="2025-09-03T19:36:36.425" v="15" actId="20577"/>
          <ac:spMkLst>
            <pc:docMk/>
            <pc:sldMk cId="3997043545" sldId="356"/>
            <ac:spMk id="11" creationId="{DD7DBD67-C10A-803D-24AF-51669F454FAF}"/>
          </ac:spMkLst>
        </pc:spChg>
      </pc:sldChg>
      <pc:sldChg chg="modSp">
        <pc:chgData name="Ragna Anna Skinner - HI" userId="S::ragnaskinner@hi.is::db7782b0-5973-428e-a833-7f2225f75165" providerId="AD" clId="Web-{C821EA83-0FA5-47B0-B405-18E097545DB0}" dt="2025-09-03T19:36:56.770" v="27" actId="20577"/>
        <pc:sldMkLst>
          <pc:docMk/>
          <pc:sldMk cId="1667449552" sldId="359"/>
        </pc:sldMkLst>
        <pc:spChg chg="mod">
          <ac:chgData name="Ragna Anna Skinner - HI" userId="S::ragnaskinner@hi.is::db7782b0-5973-428e-a833-7f2225f75165" providerId="AD" clId="Web-{C821EA83-0FA5-47B0-B405-18E097545DB0}" dt="2025-09-03T19:36:56.770" v="27" actId="20577"/>
          <ac:spMkLst>
            <pc:docMk/>
            <pc:sldMk cId="1667449552" sldId="359"/>
            <ac:spMk id="2" creationId="{BA23FDE8-DC31-E2EC-E73C-101D8E9E884F}"/>
          </ac:spMkLst>
        </pc:spChg>
      </pc:sldChg>
      <pc:sldChg chg="modSp">
        <pc:chgData name="Ragna Anna Skinner - HI" userId="S::ragnaskinner@hi.is::db7782b0-5973-428e-a833-7f2225f75165" providerId="AD" clId="Web-{C821EA83-0FA5-47B0-B405-18E097545DB0}" dt="2025-09-03T19:35:47.268" v="4" actId="20577"/>
        <pc:sldMkLst>
          <pc:docMk/>
          <pc:sldMk cId="1669780500" sldId="368"/>
        </pc:sldMkLst>
        <pc:spChg chg="mod">
          <ac:chgData name="Ragna Anna Skinner - HI" userId="S::ragnaskinner@hi.is::db7782b0-5973-428e-a833-7f2225f75165" providerId="AD" clId="Web-{C821EA83-0FA5-47B0-B405-18E097545DB0}" dt="2025-09-03T19:35:47.268" v="4" actId="20577"/>
          <ac:spMkLst>
            <pc:docMk/>
            <pc:sldMk cId="1669780500" sldId="368"/>
            <ac:spMk id="3" creationId="{38A50A1B-3382-F1D5-3083-4E25B7306331}"/>
          </ac:spMkLst>
        </pc:spChg>
      </pc:sldChg>
      <pc:sldChg chg="modSp">
        <pc:chgData name="Ragna Anna Skinner - HI" userId="S::ragnaskinner@hi.is::db7782b0-5973-428e-a833-7f2225f75165" providerId="AD" clId="Web-{C821EA83-0FA5-47B0-B405-18E097545DB0}" dt="2025-09-03T19:36:04.909" v="7" actId="20577"/>
        <pc:sldMkLst>
          <pc:docMk/>
          <pc:sldMk cId="2767951045" sldId="369"/>
        </pc:sldMkLst>
        <pc:spChg chg="mod">
          <ac:chgData name="Ragna Anna Skinner - HI" userId="S::ragnaskinner@hi.is::db7782b0-5973-428e-a833-7f2225f75165" providerId="AD" clId="Web-{C821EA83-0FA5-47B0-B405-18E097545DB0}" dt="2025-09-03T19:36:04.909" v="7" actId="20577"/>
          <ac:spMkLst>
            <pc:docMk/>
            <pc:sldMk cId="2767951045" sldId="369"/>
            <ac:spMk id="13" creationId="{9F044F4F-D2B8-B5DC-3560-3750917684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different mission models they built, and the </a:t>
            </a: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Project Sparks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from last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Think about how you will use the Core Value of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discovery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your team’s journey. 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Record what your goals are and what you hope to learn on the Team Progress sheet on page 8.</a:t>
            </a:r>
          </a:p>
          <a:p>
            <a:pPr algn="l" rtl="0" fontAlgn="base"/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will explore the six Core Values throughout their season.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3B8A-0458-C1C4-85F1-10206DE1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FA4CE-BAB2-55B4-C9C2-3196FFE46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FCCFF-8FB2-9EFE-8410-B4FB417DE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161C-69CF-2B4D-CA56-1EC578FAD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1200" b="1" dirty="0">
                <a:latin typeface="Arial"/>
                <a:cs typeface="Arial"/>
              </a:rPr>
              <a:t>Session Tips: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team should reference the innovation project page and begin identifying problems. The team will need to have their problem statement finalized by Session 3.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practice their new skills by trying to drive the robot to a model and return to home..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2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593493" y="790832"/>
            <a:ext cx="4509781" cy="55614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byggja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grunn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vélmenninu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keyra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aftur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snúa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kanna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rannsaka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hugmyndir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Nemendur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læra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hanna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og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forrita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vélmennið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og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byrja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huga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því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hvernig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þrautirnar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á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þrautabrautinni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tengjast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nýsköpunarverkefninu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. 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A23FDE8-DC31-E2EC-E73C-101D8E9E884F}"/>
              </a:ext>
            </a:extLst>
          </p:cNvPr>
          <p:cNvSpPr txBox="1">
            <a:spLocks/>
          </p:cNvSpPr>
          <p:nvPr/>
        </p:nvSpPr>
        <p:spPr>
          <a:xfrm>
            <a:off x="7285383" y="2653928"/>
            <a:ext cx="519373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4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5C15B-7F0C-706D-1E2D-9C50CCEF30B5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 gerðum við í síðasta tíma?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1C9A25F5-9F18-7C63-C8D0-4A8AE6534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2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EAEDCCE-E731-9EB2-E242-0A319897B47A}"/>
              </a:ext>
            </a:extLst>
          </p:cNvPr>
          <p:cNvSpPr txBox="1"/>
          <p:nvPr/>
        </p:nvSpPr>
        <p:spPr>
          <a:xfrm>
            <a:off x="612881" y="5258978"/>
            <a:ext cx="449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bls.8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markmið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hefur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vonist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ferðalaginu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7401-14E8-A9EF-D1A0-08639E776E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145085" y="1990408"/>
            <a:ext cx="5125917" cy="2110729"/>
          </a:xfrm>
          <a:noFill/>
        </p:spPr>
        <p:txBody>
          <a:bodyPr anchor="ctr" anchorCtr="0">
            <a:noAutofit/>
          </a:bodyPr>
          <a:lstStyle/>
          <a:p>
            <a:pPr marL="0" indent="0">
              <a:buNone/>
            </a:pPr>
            <a:b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32346C-721B-4ADD-0927-FD44DF63AED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3D73FB-1D38-4DED-A1BB-2F146C2FA33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Map with pin with solid fill">
              <a:extLst>
                <a:ext uri="{FF2B5EF4-FFF2-40B4-BE49-F238E27FC236}">
                  <a16:creationId xmlns:a16="http://schemas.microsoft.com/office/drawing/2014/main" id="{B707C84C-178B-167A-A81F-BAA7321A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874A-9195-EF4B-2C43-8E14FFB47AF5}"/>
              </a:ext>
            </a:extLst>
          </p:cNvPr>
          <p:cNvGrpSpPr/>
          <p:nvPr/>
        </p:nvGrpSpPr>
        <p:grpSpPr>
          <a:xfrm>
            <a:off x="5301102" y="1036953"/>
            <a:ext cx="6890897" cy="4982847"/>
            <a:chOff x="5301102" y="1036953"/>
            <a:chExt cx="6890897" cy="4982847"/>
          </a:xfrm>
        </p:grpSpPr>
        <p:pic>
          <p:nvPicPr>
            <p:cNvPr id="21" name="Picture 20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7D46319F-1946-6DF6-6832-30728EDCC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301102" y="1036953"/>
              <a:ext cx="6890897" cy="498284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BD5DA-EFE8-C029-2119-32F252B7F952}"/>
                </a:ext>
              </a:extLst>
            </p:cNvPr>
            <p:cNvSpPr txBox="1"/>
            <p:nvPr/>
          </p:nvSpPr>
          <p:spPr>
            <a:xfrm rot="21437334">
              <a:off x="5838433" y="1790983"/>
              <a:ext cx="5515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Könnunarleiðangur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Við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könnum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nýja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færni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og </a:t>
              </a:r>
              <a:r>
                <a:rPr lang="en-US" sz="22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hugmyndir</a:t>
              </a:r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A0E88E3-F612-1935-7D31-FB209A5EA782}"/>
              </a:ext>
            </a:extLst>
          </p:cNvPr>
          <p:cNvSpPr txBox="1">
            <a:spLocks/>
          </p:cNvSpPr>
          <p:nvPr/>
        </p:nvSpPr>
        <p:spPr>
          <a:xfrm>
            <a:off x="612880" y="2371727"/>
            <a:ext cx="5038563" cy="278311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kanna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ferðalagi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stjórnkubbur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áfastur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búnaður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tengdur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honum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kóði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forritaðar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leiðbeiningar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stjórnkubbur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keyrir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2" descr="lesson-header">
            <a:extLst>
              <a:ext uri="{FF2B5EF4-FFF2-40B4-BE49-F238E27FC236}">
                <a16:creationId xmlns:a16="http://schemas.microsoft.com/office/drawing/2014/main" id="{5AB5D3E3-75E6-019D-3475-9554E6AFA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4372" y="1036954"/>
            <a:ext cx="2038426" cy="1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11331316-DFBE-7AA6-C3ED-C4B044BAFB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634" y="2750429"/>
            <a:ext cx="1587852" cy="1587852"/>
          </a:xfrm>
          <a:prstGeom prst="rect">
            <a:avLst/>
          </a:prstGeom>
        </p:spPr>
      </p:pic>
      <p:pic>
        <p:nvPicPr>
          <p:cNvPr id="13" name="Picture 12" descr="A white and yellow device with a button&#10;&#10;AI-generated content may be incorrect.">
            <a:extLst>
              <a:ext uri="{FF2B5EF4-FFF2-40B4-BE49-F238E27FC236}">
                <a16:creationId xmlns:a16="http://schemas.microsoft.com/office/drawing/2014/main" id="{940163E2-BCE0-F09D-D467-C9580D297C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0685">
            <a:off x="9596083" y="4604951"/>
            <a:ext cx="988953" cy="14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eftirfarandi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kennslustundum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appinu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575232"/>
            <a:ext cx="66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Kennsluverkefni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1-6 (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valfrjálst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Competition Ready Unit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Æfingabúðir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1: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keyra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</a:t>
            </a:r>
          </a:p>
        </p:txBody>
      </p:sp>
      <p:pic>
        <p:nvPicPr>
          <p:cNvPr id="2" name="Picture 2" descr="lesson-header">
            <a:extLst>
              <a:ext uri="{FF2B5EF4-FFF2-40B4-BE49-F238E27FC236}">
                <a16:creationId xmlns:a16="http://schemas.microsoft.com/office/drawing/2014/main" id="{ABD7FEE8-BC8F-F631-7110-1F49B395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7721" y="3429000"/>
            <a:ext cx="4762500" cy="26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9DAC81C1-237F-A585-0744-700B529C8F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779" y="3232373"/>
            <a:ext cx="2859022" cy="28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E0798F82-DCA1-3BDA-6800-1556ED9087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0" y="2334149"/>
            <a:ext cx="6404982" cy="39084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Stýrðu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vélmenninu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einni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þrautunum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þrautabrautinni</a:t>
            </a: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562100" y="4380644"/>
            <a:ext cx="38608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Skrifaðu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minnispunkta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um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hvaða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forritunar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-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smíðatækni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þú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hefur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lært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getur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notað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/>
                <a:ea typeface="Roboto"/>
                <a:cs typeface="Roboto"/>
              </a:rPr>
              <a:t>vélmennakappleiknum</a:t>
            </a:r>
            <a:r>
              <a:rPr lang="en-US" b="1" dirty="0">
                <a:solidFill>
                  <a:srgbClr val="ED1C24"/>
                </a:solidFill>
                <a:latin typeface="Roboto"/>
                <a:ea typeface="Roboto"/>
                <a:cs typeface="Roboto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CA7786-EDC2-19A2-B9E4-1AEF64A0FB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37B842-E846-D14B-4EF3-71ABAA51130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Map with pin with solid fill">
              <a:extLst>
                <a:ext uri="{FF2B5EF4-FFF2-40B4-BE49-F238E27FC236}">
                  <a16:creationId xmlns:a16="http://schemas.microsoft.com/office/drawing/2014/main" id="{F30DE2DF-C5C3-E48E-2F7A-2BF83863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219E2-98F2-1685-AF8F-A57C3040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2375F-60D8-D2DB-3486-0A344B048C4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DFAC51D-C581-721F-98D1-9B96F32705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E768D5C-30E0-C1CC-CC36-44048AC03AA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7C7E51BF-CB0D-A277-84E9-E0E07F422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28" y="1145428"/>
            <a:ext cx="1271973" cy="1271973"/>
          </a:xfrm>
          <a:prstGeom prst="rect">
            <a:avLst/>
          </a:prstGeom>
        </p:spPr>
      </p:pic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9542F056-8458-5789-88C5-9FE035810D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62859"/>
            <a:ext cx="5777504" cy="352552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044F4F-D2B8-B5DC-3560-375091768409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686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Liðið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ræðir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allar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þær</a:t>
            </a:r>
            <a:r>
              <a:rPr lang="en-US" sz="44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hugmyndir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nýsköpunarverkefni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sem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vakna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og</a:t>
            </a:r>
            <a:r>
              <a:rPr lang="en-US" sz="44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tengjast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4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þrautabrautinni</a:t>
            </a:r>
            <a:r>
              <a:rPr lang="en-US" sz="44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95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5046000E-EEFC-D112-484B-24E53536BD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864" y="4558402"/>
            <a:ext cx="3900911" cy="157276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145430"/>
            <a:ext cx="9682844" cy="49857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hjálpað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vélmennakappleiknum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miða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vélmenninu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einni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þrautunum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hugmyndakveikjur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vekja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áhuga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  <a:p>
            <a:r>
              <a:rPr lang="sv-SE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Vill liðið kanna einhverjar aðrar áskoranir / vandamál?</a:t>
            </a:r>
            <a:endParaRPr lang="en-US" sz="36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9682844" cy="18507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lærðuð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um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vélmennið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þessum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/>
                <a:ea typeface="Roboto"/>
                <a:cs typeface="Roboto"/>
              </a:rPr>
              <a:t>? 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/>
              <a:ea typeface="Roboto"/>
              <a:cs typeface="Roboto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69CB8-8EEF-C048-E3DC-FF151A491457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95514420-8B97-8852-5FD7-7D655F9C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32244551-2F9E-669F-6BA1-CFD85067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5C9C0FCF-84B0-0E5C-C5A6-2CFE4F62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982AAE-CEE4-4E0A-8160-7C7F8CF40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c7bc20cd-f3b5-4cb9-9099-b7d1e4c3c983"/>
    <ds:schemaRef ds:uri="7c8aad47-528b-43f4-b615-4953615f0d4f"/>
    <ds:schemaRef ds:uri="2339d3c1-780b-4e6f-9e79-4011a44f6b0c"/>
    <ds:schemaRef ds:uri="bd8ac939-8291-4466-ad12-6c62a76d23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926</Words>
  <Application>Microsoft Office PowerPoint</Application>
  <PresentationFormat>Widescreen</PresentationFormat>
  <Paragraphs>93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104</cp:revision>
  <dcterms:created xsi:type="dcterms:W3CDTF">2020-04-21T20:33:01Z</dcterms:created>
  <dcterms:modified xsi:type="dcterms:W3CDTF">2025-09-03T20:18:48Z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