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1" r:id="rId4"/>
  </p:sldMasterIdLst>
  <p:notesMasterIdLst>
    <p:notesMasterId r:id="rId16"/>
  </p:notesMasterIdLst>
  <p:sldIdLst>
    <p:sldId id="345" r:id="rId5"/>
    <p:sldId id="346" r:id="rId6"/>
    <p:sldId id="347" r:id="rId7"/>
    <p:sldId id="371" r:id="rId8"/>
    <p:sldId id="366" r:id="rId9"/>
    <p:sldId id="355" r:id="rId10"/>
    <p:sldId id="368" r:id="rId11"/>
    <p:sldId id="357" r:id="rId12"/>
    <p:sldId id="356" r:id="rId13"/>
    <p:sldId id="359" r:id="rId14"/>
    <p:sldId id="294"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03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C915290-8344-CD5D-185D-98D43C5DE9EE}" name="Kate Sample" initials="KS" userId="S::ksample@firstinspires.org::ad24f2c8-db21-4b10-9534-7a98911ec180" providerId="AD"/>
  <p188:author id="{E97725C9-38CB-DF41-38E4-16BBCD052361}" name="Tammy Pankey" initials="TP" userId="S::tpankey@firstinspires.org::89b84b47-0384-4d66-b56e-dc00ebdb68c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athy Morgan" initials="KM" lastIdx="14" clrIdx="0">
    <p:extLst>
      <p:ext uri="{19B8F6BF-5375-455C-9EA6-DF929625EA0E}">
        <p15:presenceInfo xmlns:p15="http://schemas.microsoft.com/office/powerpoint/2012/main" userId="S::kmorgan@firstinspires.org::19752d8f-270a-426b-91ad-1bf5c79275bc" providerId="AD"/>
      </p:ext>
    </p:extLst>
  </p:cmAuthor>
  <p:cmAuthor id="2" name="Tammy Pankey" initials="TP" lastIdx="25" clrIdx="1">
    <p:extLst>
      <p:ext uri="{19B8F6BF-5375-455C-9EA6-DF929625EA0E}">
        <p15:presenceInfo xmlns:p15="http://schemas.microsoft.com/office/powerpoint/2012/main" userId="S::tpankey@firstinspires.org::89b84b47-0384-4d66-b56e-dc00ebdb68cf" providerId="AD"/>
      </p:ext>
    </p:extLst>
  </p:cmAuthor>
  <p:cmAuthor id="3" name="Betsy Daniels" initials="BD" lastIdx="4" clrIdx="2">
    <p:extLst>
      <p:ext uri="{19B8F6BF-5375-455C-9EA6-DF929625EA0E}">
        <p15:presenceInfo xmlns:p15="http://schemas.microsoft.com/office/powerpoint/2012/main" userId="S::bdaniels@firstinspires.org::a44171bd-6c25-4139-ab16-062dbd6de46d" providerId="AD"/>
      </p:ext>
    </p:extLst>
  </p:cmAuthor>
  <p:cmAuthor id="4" name="Libby Simpson" initials="LS" lastIdx="6" clrIdx="3">
    <p:extLst>
      <p:ext uri="{19B8F6BF-5375-455C-9EA6-DF929625EA0E}">
        <p15:presenceInfo xmlns:p15="http://schemas.microsoft.com/office/powerpoint/2012/main" userId="S::lsimpson@firstinspires.org::279f7fcd-fcc6-488a-9740-ffec112d6907" providerId="AD"/>
      </p:ext>
    </p:extLst>
  </p:cmAuthor>
  <p:cmAuthor id="5" name="Marian Murphy" initials="MM" lastIdx="9" clrIdx="4">
    <p:extLst>
      <p:ext uri="{19B8F6BF-5375-455C-9EA6-DF929625EA0E}">
        <p15:presenceInfo xmlns:p15="http://schemas.microsoft.com/office/powerpoint/2012/main" userId="S::mmurphy@firstinspires.org::6ddc4b1b-6521-474c-a22d-2c363c1d36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1C24"/>
    <a:srgbClr val="0660AC"/>
    <a:srgbClr val="00A551"/>
    <a:srgbClr val="0FB7D1"/>
    <a:srgbClr val="FF781D"/>
    <a:srgbClr val="662D91"/>
    <a:srgbClr val="FFFFFF"/>
    <a:srgbClr val="E3F3F6"/>
    <a:srgbClr val="EBF5F8"/>
    <a:srgbClr val="7030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03AF64-3A21-485C-991F-BAA34636B043}" v="4" dt="2025-09-03T20:19:09.6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89766" autoAdjust="0"/>
  </p:normalViewPr>
  <p:slideViewPr>
    <p:cSldViewPr snapToGrid="0">
      <p:cViewPr varScale="1">
        <p:scale>
          <a:sx n="97" d="100"/>
          <a:sy n="97" d="100"/>
        </p:scale>
        <p:origin x="996" y="24"/>
      </p:cViewPr>
      <p:guideLst>
        <p:guide orient="horz" pos="2160"/>
        <p:guide pos="4032"/>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gna Anna Skinner - HI" userId="db7782b0-5973-428e-a833-7f2225f75165" providerId="ADAL" clId="{5E03AF64-3A21-485C-991F-BAA34636B043}"/>
    <pc:docChg chg="modSld">
      <pc:chgData name="Ragna Anna Skinner - HI" userId="db7782b0-5973-428e-a833-7f2225f75165" providerId="ADAL" clId="{5E03AF64-3A21-485C-991F-BAA34636B043}" dt="2025-09-03T19:42:26.220" v="94" actId="255"/>
      <pc:docMkLst>
        <pc:docMk/>
      </pc:docMkLst>
      <pc:sldChg chg="modSp mod">
        <pc:chgData name="Ragna Anna Skinner - HI" userId="db7782b0-5973-428e-a833-7f2225f75165" providerId="ADAL" clId="{5E03AF64-3A21-485C-991F-BAA34636B043}" dt="2025-09-03T19:38:05.517" v="20" actId="20577"/>
        <pc:sldMkLst>
          <pc:docMk/>
          <pc:sldMk cId="3881510030" sldId="347"/>
        </pc:sldMkLst>
        <pc:spChg chg="mod">
          <ac:chgData name="Ragna Anna Skinner - HI" userId="db7782b0-5973-428e-a833-7f2225f75165" providerId="ADAL" clId="{5E03AF64-3A21-485C-991F-BAA34636B043}" dt="2025-09-03T19:38:05.517" v="20" actId="20577"/>
          <ac:spMkLst>
            <pc:docMk/>
            <pc:sldMk cId="3881510030" sldId="347"/>
            <ac:spMk id="4" creationId="{89F4FCED-CBF3-2597-9ABE-B85139692A53}"/>
          </ac:spMkLst>
        </pc:spChg>
      </pc:sldChg>
      <pc:sldChg chg="modSp mod">
        <pc:chgData name="Ragna Anna Skinner - HI" userId="db7782b0-5973-428e-a833-7f2225f75165" providerId="ADAL" clId="{5E03AF64-3A21-485C-991F-BAA34636B043}" dt="2025-09-03T19:41:49.453" v="68" actId="20577"/>
        <pc:sldMkLst>
          <pc:docMk/>
          <pc:sldMk cId="1393850421" sldId="357"/>
        </pc:sldMkLst>
        <pc:spChg chg="mod">
          <ac:chgData name="Ragna Anna Skinner - HI" userId="db7782b0-5973-428e-a833-7f2225f75165" providerId="ADAL" clId="{5E03AF64-3A21-485C-991F-BAA34636B043}" dt="2025-09-03T19:41:01.378" v="46" actId="20577"/>
          <ac:spMkLst>
            <pc:docMk/>
            <pc:sldMk cId="1393850421" sldId="357"/>
            <ac:spMk id="8" creationId="{2032C11E-AFB9-6FA6-8788-10BA268D51A1}"/>
          </ac:spMkLst>
        </pc:spChg>
        <pc:spChg chg="mod">
          <ac:chgData name="Ragna Anna Skinner - HI" userId="db7782b0-5973-428e-a833-7f2225f75165" providerId="ADAL" clId="{5E03AF64-3A21-485C-991F-BAA34636B043}" dt="2025-09-03T19:41:49.453" v="68" actId="20577"/>
          <ac:spMkLst>
            <pc:docMk/>
            <pc:sldMk cId="1393850421" sldId="357"/>
            <ac:spMk id="11" creationId="{BB4A7199-DF59-C861-6CFC-158D81D4FADB}"/>
          </ac:spMkLst>
        </pc:spChg>
      </pc:sldChg>
      <pc:sldChg chg="modSp mod">
        <pc:chgData name="Ragna Anna Skinner - HI" userId="db7782b0-5973-428e-a833-7f2225f75165" providerId="ADAL" clId="{5E03AF64-3A21-485C-991F-BAA34636B043}" dt="2025-09-03T19:42:26.220" v="94" actId="255"/>
        <pc:sldMkLst>
          <pc:docMk/>
          <pc:sldMk cId="1667449552" sldId="359"/>
        </pc:sldMkLst>
        <pc:spChg chg="mod">
          <ac:chgData name="Ragna Anna Skinner - HI" userId="db7782b0-5973-428e-a833-7f2225f75165" providerId="ADAL" clId="{5E03AF64-3A21-485C-991F-BAA34636B043}" dt="2025-09-03T19:42:26.220" v="94" actId="255"/>
          <ac:spMkLst>
            <pc:docMk/>
            <pc:sldMk cId="1667449552" sldId="359"/>
            <ac:spMk id="2" creationId="{4DEA8CAD-271C-963A-B80C-9E4799B0C477}"/>
          </ac:spMkLst>
        </pc:spChg>
      </pc:sldChg>
      <pc:sldChg chg="modSp mod">
        <pc:chgData name="Ragna Anna Skinner - HI" userId="db7782b0-5973-428e-a833-7f2225f75165" providerId="ADAL" clId="{5E03AF64-3A21-485C-991F-BAA34636B043}" dt="2025-09-03T19:38:29.894" v="28" actId="20577"/>
        <pc:sldMkLst>
          <pc:docMk/>
          <pc:sldMk cId="373533510" sldId="366"/>
        </pc:sldMkLst>
        <pc:spChg chg="mod">
          <ac:chgData name="Ragna Anna Skinner - HI" userId="db7782b0-5973-428e-a833-7f2225f75165" providerId="ADAL" clId="{5E03AF64-3A21-485C-991F-BAA34636B043}" dt="2025-09-03T19:38:29.894" v="28" actId="20577"/>
          <ac:spMkLst>
            <pc:docMk/>
            <pc:sldMk cId="373533510" sldId="366"/>
            <ac:spMk id="8" creationId="{8C9F2EF3-81F3-1371-7117-A8AD05805F2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13F5F3-06B3-EE47-BF43-708E2593BF64}" type="datetimeFigureOut">
              <a:rPr lang="en-US" smtClean="0"/>
              <a:t>9/3/2025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7B8CF6-C2C2-924C-96EF-0C0C9E05FEB2}" type="slidenum">
              <a:rPr lang="en-US" smtClean="0"/>
              <a:t>‹#›</a:t>
            </a:fld>
            <a:endParaRPr lang="en-US" dirty="0"/>
          </a:p>
        </p:txBody>
      </p:sp>
    </p:spTree>
    <p:extLst>
      <p:ext uri="{BB962C8B-B14F-4D97-AF65-F5344CB8AC3E}">
        <p14:creationId xmlns:p14="http://schemas.microsoft.com/office/powerpoint/2010/main" val="294501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AB9991-E4AF-6078-0DC6-FF59A013AF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327EBD-082C-91A7-82C5-657E74806B0E}"/>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3F03831C-0D4E-96FB-F378-AC328F196008}"/>
              </a:ext>
            </a:extLst>
          </p:cNvPr>
          <p:cNvSpPr>
            <a:spLocks noGrp="1"/>
          </p:cNvSpPr>
          <p:nvPr>
            <p:ph type="body" idx="1"/>
          </p:nvPr>
        </p:nvSpPr>
        <p:spPr/>
        <p:txBody>
          <a:bodyPr/>
          <a:lstStyle/>
          <a:p>
            <a:endParaRPr lang="en-US" dirty="0">
              <a:cs typeface="Calibri"/>
            </a:endParaRPr>
          </a:p>
        </p:txBody>
      </p:sp>
      <p:sp>
        <p:nvSpPr>
          <p:cNvPr id="4" name="Slide Number Placeholder 3">
            <a:extLst>
              <a:ext uri="{FF2B5EF4-FFF2-40B4-BE49-F238E27FC236}">
                <a16:creationId xmlns:a16="http://schemas.microsoft.com/office/drawing/2014/main" id="{A73E8D4B-9796-01CF-B93A-20E3E4971D36}"/>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57226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AB9991-E4AF-6078-0DC6-FF59A013AF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327EBD-082C-91A7-82C5-657E74806B0E}"/>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3F03831C-0D4E-96FB-F378-AC328F196008}"/>
              </a:ext>
            </a:extLst>
          </p:cNvPr>
          <p:cNvSpPr>
            <a:spLocks noGrp="1"/>
          </p:cNvSpPr>
          <p:nvPr>
            <p:ph type="body" idx="1"/>
          </p:nvPr>
        </p:nvSpPr>
        <p:spPr/>
        <p:txBody>
          <a:bodyPr/>
          <a:lstStyle/>
          <a:p>
            <a:endParaRPr lang="en-US" dirty="0">
              <a:cs typeface="Calibri"/>
            </a:endParaRPr>
          </a:p>
        </p:txBody>
      </p:sp>
      <p:sp>
        <p:nvSpPr>
          <p:cNvPr id="4" name="Slide Number Placeholder 3">
            <a:extLst>
              <a:ext uri="{FF2B5EF4-FFF2-40B4-BE49-F238E27FC236}">
                <a16:creationId xmlns:a16="http://schemas.microsoft.com/office/drawing/2014/main" id="{A73E8D4B-9796-01CF-B93A-20E3E4971D36}"/>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5722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1CE49D-5553-0DBB-0BF8-64444079BD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4F88F2-C0A6-7CFA-E6E4-7B9D5209F86C}"/>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B5D103EF-C1A0-3E61-8EEF-561510BCA058}"/>
              </a:ext>
            </a:extLst>
          </p:cNvPr>
          <p:cNvSpPr>
            <a:spLocks noGrp="1"/>
          </p:cNvSpPr>
          <p:nvPr>
            <p:ph type="body" idx="1"/>
          </p:nvPr>
        </p:nvSpPr>
        <p:spPr/>
        <p:txBody>
          <a:bodyPr/>
          <a:lstStyle/>
          <a:p>
            <a:pPr marL="0" indent="0">
              <a:buFontTx/>
              <a:buNone/>
            </a:pPr>
            <a:r>
              <a:rPr lang="en-US" b="1" i="0" u="none" strike="noStrike" dirty="0">
                <a:solidFill>
                  <a:srgbClr val="662D91"/>
                </a:solidFill>
                <a:effectLst/>
                <a:latin typeface="Helvetica Neue"/>
              </a:rPr>
              <a:t>Discuss with students the coding and building skills they learned last session and ask them what innovation project ideas interest them. </a:t>
            </a:r>
            <a:r>
              <a:rPr lang="en-US" b="0" i="0" u="none" strike="noStrike" dirty="0">
                <a:solidFill>
                  <a:srgbClr val="000000"/>
                </a:solidFill>
                <a:effectLst/>
                <a:latin typeface="Helvetica Neue"/>
              </a:rPr>
              <a:t>​</a:t>
            </a:r>
            <a:r>
              <a:rPr lang="en-US" b="0" i="0" dirty="0">
                <a:solidFill>
                  <a:srgbClr val="000000"/>
                </a:solidFill>
                <a:effectLst/>
                <a:latin typeface="Helvetica Neue"/>
              </a:rPr>
              <a:t>​</a:t>
            </a:r>
            <a:endParaRPr lang="en-US" b="0" i="0" dirty="0">
              <a:solidFill>
                <a:srgbClr val="444444"/>
              </a:solidFill>
              <a:effectLst/>
              <a:latin typeface="Calibri" panose="020F0502020204030204" pitchFamily="34" charset="0"/>
            </a:endParaRPr>
          </a:p>
        </p:txBody>
      </p:sp>
      <p:sp>
        <p:nvSpPr>
          <p:cNvPr id="4" name="Slide Number Placeholder 3">
            <a:extLst>
              <a:ext uri="{FF2B5EF4-FFF2-40B4-BE49-F238E27FC236}">
                <a16:creationId xmlns:a16="http://schemas.microsoft.com/office/drawing/2014/main" id="{7384329F-FEF6-FFF8-66E6-F1A7105361DD}"/>
              </a:ext>
            </a:extLst>
          </p:cNvPr>
          <p:cNvSpPr>
            <a:spLocks noGrp="1"/>
          </p:cNvSpPr>
          <p:nvPr>
            <p:ph type="sldNum" sz="quarter" idx="5"/>
          </p:nvPr>
        </p:nvSpPr>
        <p:spPr/>
        <p:txBody>
          <a:bodyPr/>
          <a:lstStyle/>
          <a:p>
            <a:fld id="{447B8CF6-C2C2-924C-96EF-0C0C9E05FEB2}" type="slidenum">
              <a:rPr lang="en-US" smtClean="0"/>
              <a:t>2</a:t>
            </a:fld>
            <a:endParaRPr lang="en-US" dirty="0"/>
          </a:p>
        </p:txBody>
      </p:sp>
    </p:spTree>
    <p:extLst>
      <p:ext uri="{BB962C8B-B14F-4D97-AF65-F5344CB8AC3E}">
        <p14:creationId xmlns:p14="http://schemas.microsoft.com/office/powerpoint/2010/main" val="638247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EBAE63-EAF5-5DC0-BD9D-5611570849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F8F350-F575-A504-5C04-32AB6415BFA6}"/>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B78DF365-6CA7-1651-636F-D25B35575BA1}"/>
              </a:ext>
            </a:extLst>
          </p:cNvPr>
          <p:cNvSpPr>
            <a:spLocks noGrp="1"/>
          </p:cNvSpPr>
          <p:nvPr>
            <p:ph type="body" idx="1"/>
          </p:nvPr>
        </p:nvSpPr>
        <p:spPr/>
        <p:txBody>
          <a:bodyPr/>
          <a:lstStyle/>
          <a:p>
            <a:r>
              <a:rPr lang="en-US" sz="1800" i="0" u="sng" strike="noStrike" kern="1200" dirty="0">
                <a:solidFill>
                  <a:srgbClr val="0563C1"/>
                </a:solidFill>
                <a:effectLst/>
                <a:latin typeface="Calibri" panose="020F0502020204030204" pitchFamily="34" charset="0"/>
                <a:cs typeface="Calibri"/>
              </a:rPr>
              <a:t>Session specific vocab</a:t>
            </a:r>
          </a:p>
        </p:txBody>
      </p:sp>
      <p:sp>
        <p:nvSpPr>
          <p:cNvPr id="4" name="Slide Number Placeholder 3">
            <a:extLst>
              <a:ext uri="{FF2B5EF4-FFF2-40B4-BE49-F238E27FC236}">
                <a16:creationId xmlns:a16="http://schemas.microsoft.com/office/drawing/2014/main" id="{F465ACC9-40FF-A0EC-8818-E4B1B4D12285}"/>
              </a:ext>
            </a:extLst>
          </p:cNvPr>
          <p:cNvSpPr>
            <a:spLocks noGrp="1"/>
          </p:cNvSpPr>
          <p:nvPr>
            <p:ph type="sldNum" sz="quarter" idx="5"/>
          </p:nvPr>
        </p:nvSpPr>
        <p:spPr/>
        <p:txBody>
          <a:bodyPr/>
          <a:lstStyle/>
          <a:p>
            <a:fld id="{447B8CF6-C2C2-924C-96EF-0C0C9E05FEB2}" type="slidenum">
              <a:rPr lang="en-US" smtClean="0"/>
              <a:t>3</a:t>
            </a:fld>
            <a:endParaRPr lang="en-US" dirty="0"/>
          </a:p>
        </p:txBody>
      </p:sp>
    </p:spTree>
    <p:extLst>
      <p:ext uri="{BB962C8B-B14F-4D97-AF65-F5344CB8AC3E}">
        <p14:creationId xmlns:p14="http://schemas.microsoft.com/office/powerpoint/2010/main" val="2640945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F59B67-DA09-E0AE-5389-A07956D253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5CEDED-0761-A2BD-4557-15C0709F23AF}"/>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DF6ADBF5-D438-20B5-D41B-7BB4F8D356F6}"/>
              </a:ext>
            </a:extLst>
          </p:cNvPr>
          <p:cNvSpPr>
            <a:spLocks noGrp="1"/>
          </p:cNvSpPr>
          <p:nvPr>
            <p:ph type="body" idx="1"/>
          </p:nvPr>
        </p:nvSpPr>
        <p:spPr/>
        <p:txBody>
          <a:bodyPr/>
          <a:lstStyle/>
          <a:p>
            <a:pPr marL="0" indent="0">
              <a:buFontTx/>
              <a:buNone/>
            </a:pPr>
            <a:r>
              <a:rPr lang="en-US" sz="1200" b="1" i="0" u="none" strike="noStrike" baseline="0" dirty="0">
                <a:solidFill>
                  <a:srgbClr val="662D91"/>
                </a:solidFill>
                <a:latin typeface="Helvetica Neue" panose="02000503000000020004"/>
                <a:ea typeface="Roboto"/>
              </a:rPr>
              <a:t>Introduction:</a:t>
            </a:r>
          </a:p>
          <a:p>
            <a:pPr marL="171450" indent="-171450" algn="l" rtl="0" fontAlgn="base">
              <a:buFont typeface="Arial" panose="020B0604020202020204" pitchFamily="34" charset="0"/>
              <a:buChar char="•"/>
            </a:pPr>
            <a:r>
              <a:rPr lang="en-US" b="0" i="0" u="none" strike="noStrike" dirty="0">
                <a:solidFill>
                  <a:srgbClr val="000000"/>
                </a:solidFill>
                <a:effectLst/>
                <a:latin typeface="Calibri" panose="020F0502020204030204" pitchFamily="34" charset="0"/>
              </a:rPr>
              <a:t>Review the innovation project page and the Project Sparks.</a:t>
            </a:r>
          </a:p>
          <a:p>
            <a:pPr marL="171450" indent="-171450" algn="l" rtl="0" fontAlgn="base">
              <a:buFont typeface="Arial" panose="020B0604020202020204" pitchFamily="34" charset="0"/>
              <a:buChar char="•"/>
            </a:pPr>
            <a:r>
              <a:rPr lang="en-US" b="0" i="0" u="none" strike="noStrike" dirty="0">
                <a:solidFill>
                  <a:srgbClr val="000000"/>
                </a:solidFill>
                <a:effectLst/>
                <a:latin typeface="Calibri" panose="020F0502020204030204" pitchFamily="34" charset="0"/>
              </a:rPr>
              <a:t>Share your ideas for the project with your team. Make sure everyone has a chance to share.</a:t>
            </a:r>
          </a:p>
          <a:p>
            <a:pPr marL="0" indent="0" algn="l" rtl="0" fontAlgn="base">
              <a:buFont typeface="Arial" panose="020B0604020202020204" pitchFamily="34" charset="0"/>
              <a:buNone/>
            </a:pPr>
            <a:endParaRPr lang="en-US" b="1" i="0" u="none" strike="noStrike" dirty="0">
              <a:solidFill>
                <a:srgbClr val="000000"/>
              </a:solidFill>
              <a:effectLst/>
              <a:latin typeface="Calibri" panose="020F0502020204030204" pitchFamily="34" charset="0"/>
            </a:endParaRPr>
          </a:p>
          <a:p>
            <a:pPr marL="0" indent="0" algn="l" rtl="0" fontAlgn="base">
              <a:buFont typeface="Arial" panose="020B0604020202020204" pitchFamily="34" charset="0"/>
              <a:buNone/>
            </a:pPr>
            <a:r>
              <a:rPr lang="en-US" b="1" i="0" u="none" strike="noStrike" dirty="0">
                <a:solidFill>
                  <a:srgbClr val="000000"/>
                </a:solidFill>
                <a:effectLst/>
                <a:latin typeface="Calibri" panose="020F0502020204030204" pitchFamily="34" charset="0"/>
              </a:rPr>
              <a:t>Session Tips:</a:t>
            </a:r>
            <a:endParaRPr lang="en-US" b="0" i="0" u="none" strike="noStrike" dirty="0">
              <a:solidFill>
                <a:srgbClr val="000000"/>
              </a:solidFill>
              <a:effectLst/>
              <a:latin typeface="Calibri" panose="020F0502020204030204" pitchFamily="34" charset="0"/>
            </a:endParaRPr>
          </a:p>
          <a:p>
            <a:pPr marL="171450" indent="-171450" algn="l" rtl="0" fontAlgn="base">
              <a:buFont typeface="Arial" panose="020B0604020202020204" pitchFamily="34" charset="0"/>
              <a:buChar char="•"/>
            </a:pPr>
            <a:r>
              <a:rPr lang="en-US" b="0" i="0" u="none" strike="noStrike" dirty="0">
                <a:solidFill>
                  <a:srgbClr val="000000"/>
                </a:solidFill>
                <a:effectLst/>
                <a:latin typeface="Calibri" panose="020F0502020204030204" pitchFamily="34" charset="0"/>
              </a:rPr>
              <a:t>If your team has already agreed on the focus of their project, encourage them to begin researching the topic.  You can find helpful resources on the Season Resource page.</a:t>
            </a:r>
          </a:p>
          <a:p>
            <a:pPr marL="171450" indent="-171450" algn="l" rtl="0" fontAlgn="base">
              <a:buFont typeface="Arial" panose="020B0604020202020204" pitchFamily="34" charset="0"/>
              <a:buChar char="•"/>
            </a:pPr>
            <a:r>
              <a:rPr lang="en-US" b="0" i="0" dirty="0">
                <a:solidFill>
                  <a:srgbClr val="444444"/>
                </a:solidFill>
                <a:effectLst/>
                <a:latin typeface="Calibri" panose="020F0502020204030204" pitchFamily="34" charset="0"/>
              </a:rPr>
              <a:t>While the team might not choose every member’s preferred problem, they should choose something everyone supports.</a:t>
            </a:r>
          </a:p>
          <a:p>
            <a:pPr marL="171450" indent="-171450" algn="l" rtl="0" fontAlgn="base">
              <a:buFont typeface="Arial" panose="020B0604020202020204" pitchFamily="34" charset="0"/>
              <a:buChar char="•"/>
            </a:pPr>
            <a:r>
              <a:rPr lang="en-US" b="0" i="0" dirty="0">
                <a:solidFill>
                  <a:srgbClr val="444444"/>
                </a:solidFill>
                <a:effectLst/>
                <a:latin typeface="Calibri" panose="020F0502020204030204" pitchFamily="34" charset="0"/>
              </a:rPr>
              <a:t>The team will write their problem statement on page 12 of their Engineering Notebook. Remember, they can choose one of the problems from the Project Sparks if they are unable to come up with their own idea. If the team has multiple ideas, they could use a voting process to narrow it down to one. </a:t>
            </a:r>
          </a:p>
        </p:txBody>
      </p:sp>
      <p:sp>
        <p:nvSpPr>
          <p:cNvPr id="4" name="Slide Number Placeholder 3">
            <a:extLst>
              <a:ext uri="{FF2B5EF4-FFF2-40B4-BE49-F238E27FC236}">
                <a16:creationId xmlns:a16="http://schemas.microsoft.com/office/drawing/2014/main" id="{EB72CBA0-4829-4A8C-F824-CBC122BC0CE2}"/>
              </a:ext>
            </a:extLst>
          </p:cNvPr>
          <p:cNvSpPr>
            <a:spLocks noGrp="1"/>
          </p:cNvSpPr>
          <p:nvPr>
            <p:ph type="sldNum" sz="quarter" idx="5"/>
          </p:nvPr>
        </p:nvSpPr>
        <p:spPr/>
        <p:txBody>
          <a:bodyPr/>
          <a:lstStyle/>
          <a:p>
            <a:fld id="{447B8CF6-C2C2-924C-96EF-0C0C9E05FEB2}" type="slidenum">
              <a:rPr lang="en-US" smtClean="0"/>
              <a:t>4</a:t>
            </a:fld>
            <a:endParaRPr lang="en-US" dirty="0"/>
          </a:p>
        </p:txBody>
      </p:sp>
    </p:spTree>
    <p:extLst>
      <p:ext uri="{BB962C8B-B14F-4D97-AF65-F5344CB8AC3E}">
        <p14:creationId xmlns:p14="http://schemas.microsoft.com/office/powerpoint/2010/main" val="2014182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6A8F32-685E-4B1B-F4A5-1E49604643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686FF2-B767-D6B9-992D-7E95A3B08655}"/>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488917ED-151A-0AC9-AC79-74A5F9581139}"/>
              </a:ext>
            </a:extLst>
          </p:cNvPr>
          <p:cNvSpPr>
            <a:spLocks noGrp="1"/>
          </p:cNvSpPr>
          <p:nvPr>
            <p:ph type="body" idx="1"/>
          </p:nvPr>
        </p:nvSpPr>
        <p:spPr/>
        <p:txBody>
          <a:bodyPr/>
          <a:lstStyle/>
          <a:p>
            <a:pPr algn="l" rtl="0" fontAlgn="base">
              <a:buNone/>
            </a:pPr>
            <a:r>
              <a:rPr lang="en-US" sz="2800" b="1" i="0" u="none" strike="noStrike" dirty="0">
                <a:solidFill>
                  <a:srgbClr val="000000"/>
                </a:solidFill>
                <a:effectLst/>
                <a:latin typeface="Calibri" panose="020F0502020204030204" pitchFamily="34" charset="0"/>
              </a:rPr>
              <a:t>Tasks</a:t>
            </a:r>
            <a:r>
              <a:rPr lang="en-US" sz="2800" b="0" i="0" u="none" strike="noStrike" dirty="0">
                <a:solidFill>
                  <a:srgbClr val="000000"/>
                </a:solidFill>
                <a:effectLst/>
                <a:latin typeface="Calibri" panose="020F0502020204030204" pitchFamily="34" charset="0"/>
              </a:rPr>
              <a:t> </a:t>
            </a:r>
            <a:r>
              <a:rPr lang="en-US" sz="2800" b="0" i="0" dirty="0">
                <a:solidFill>
                  <a:srgbClr val="444444"/>
                </a:solidFill>
                <a:effectLst/>
                <a:latin typeface="Calibri" panose="020F0502020204030204" pitchFamily="34" charset="0"/>
              </a:rPr>
              <a:t>​</a:t>
            </a: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Record your team’s problem statement. </a:t>
            </a: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Open the SPIKE™ app. Find your lesson.</a:t>
            </a:r>
          </a:p>
          <a:p>
            <a:pPr marL="742950" lvl="1"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Competition Ready Unit Training Camp 2: Playing with Objects</a:t>
            </a:r>
          </a:p>
          <a:p>
            <a:pPr marL="285750" lvl="0" indent="-285750" algn="l" rtl="0" fontAlgn="base">
              <a:buFont typeface="Arial" panose="020B0604020202020204" pitchFamily="34" charset="0"/>
              <a:buChar char="•"/>
            </a:pPr>
            <a:r>
              <a:rPr lang="en-US" sz="1800" b="0" i="0" dirty="0">
                <a:solidFill>
                  <a:srgbClr val="444444"/>
                </a:solidFill>
                <a:effectLst/>
                <a:latin typeface="Arial" panose="020B0604020202020204" pitchFamily="34" charset="0"/>
              </a:rPr>
              <a:t>Reflect on the skills you learned in this unit. Talk about how they will help you in the robot game.</a:t>
            </a:r>
          </a:p>
          <a:p>
            <a:pPr marL="285750" lvl="0" indent="-285750" algn="l" rtl="0" fontAlgn="base">
              <a:buFont typeface="Arial" panose="020B0604020202020204" pitchFamily="34" charset="0"/>
              <a:buChar char="•"/>
            </a:pPr>
            <a:r>
              <a:rPr lang="en-US" sz="1800" b="0" i="0" dirty="0">
                <a:solidFill>
                  <a:srgbClr val="444444"/>
                </a:solidFill>
                <a:effectLst/>
                <a:latin typeface="Arial" panose="020B0604020202020204" pitchFamily="34" charset="0"/>
              </a:rPr>
              <a:t>Try it out! See if you can code your robot to attempt a mission.</a:t>
            </a:r>
            <a:r>
              <a:rPr lang="en-US" sz="2800" b="0" i="0" dirty="0">
                <a:solidFill>
                  <a:srgbClr val="444444"/>
                </a:solidFill>
                <a:effectLst/>
                <a:latin typeface="Calibri" panose="020F0502020204030204" pitchFamily="34" charset="0"/>
              </a:rPr>
              <a:t>​</a:t>
            </a:r>
          </a:p>
          <a:p>
            <a:pPr algn="l" rtl="0" fontAlgn="base">
              <a:buNone/>
            </a:pPr>
            <a:endParaRPr lang="en-US" sz="2800" b="1" i="0" u="none" strike="noStrike" dirty="0">
              <a:solidFill>
                <a:srgbClr val="000000"/>
              </a:solidFill>
              <a:effectLst/>
              <a:latin typeface="Calibri" panose="020F0502020204030204" pitchFamily="34" charset="0"/>
            </a:endParaRPr>
          </a:p>
          <a:p>
            <a:pPr algn="l" rtl="0" fontAlgn="base">
              <a:buNone/>
            </a:pPr>
            <a:r>
              <a:rPr lang="en-US" sz="2800" b="1" i="0" u="none" strike="noStrike" dirty="0">
                <a:solidFill>
                  <a:srgbClr val="000000"/>
                </a:solidFill>
                <a:effectLst/>
                <a:latin typeface="Calibri" panose="020F0502020204030204" pitchFamily="34" charset="0"/>
              </a:rPr>
              <a:t>Session Tips</a:t>
            </a:r>
            <a:r>
              <a:rPr lang="en-US" sz="2800" b="0" i="0" dirty="0">
                <a:solidFill>
                  <a:srgbClr val="444444"/>
                </a:solidFill>
                <a:effectLst/>
                <a:latin typeface="Calibri" panose="020F0502020204030204" pitchFamily="34" charset="0"/>
              </a:rPr>
              <a:t>​</a:t>
            </a: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The Tutorial Activities are optional but recommended if your team has minimal coding and building experience.</a:t>
            </a: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After a program is downloaded onto the controller, it cannot be transferred back to be opened and edited.</a:t>
            </a:r>
          </a:p>
          <a:p>
            <a:pPr marL="12700">
              <a:lnSpc>
                <a:spcPct val="100000"/>
              </a:lnSpc>
              <a:spcBef>
                <a:spcPts val="360"/>
              </a:spcBef>
            </a:pPr>
            <a:endParaRPr lang="en-US" sz="1200" dirty="0">
              <a:latin typeface="Arial"/>
              <a:cs typeface="Arial"/>
            </a:endParaRPr>
          </a:p>
        </p:txBody>
      </p:sp>
      <p:sp>
        <p:nvSpPr>
          <p:cNvPr id="4" name="Slide Number Placeholder 3">
            <a:extLst>
              <a:ext uri="{FF2B5EF4-FFF2-40B4-BE49-F238E27FC236}">
                <a16:creationId xmlns:a16="http://schemas.microsoft.com/office/drawing/2014/main" id="{D6C42637-7274-1998-EEC3-524DD4F5AA97}"/>
              </a:ext>
            </a:extLst>
          </p:cNvPr>
          <p:cNvSpPr>
            <a:spLocks noGrp="1"/>
          </p:cNvSpPr>
          <p:nvPr>
            <p:ph type="sldNum" sz="quarter" idx="5"/>
          </p:nvPr>
        </p:nvSpPr>
        <p:spPr/>
        <p:txBody>
          <a:bodyPr/>
          <a:lstStyle/>
          <a:p>
            <a:fld id="{447B8CF6-C2C2-924C-96EF-0C0C9E05FEB2}" type="slidenum">
              <a:rPr lang="en-US" smtClean="0"/>
              <a:t>5</a:t>
            </a:fld>
            <a:endParaRPr lang="en-US" dirty="0"/>
          </a:p>
        </p:txBody>
      </p:sp>
    </p:spTree>
    <p:extLst>
      <p:ext uri="{BB962C8B-B14F-4D97-AF65-F5344CB8AC3E}">
        <p14:creationId xmlns:p14="http://schemas.microsoft.com/office/powerpoint/2010/main" val="2322096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D8EF91-DCAE-7221-3140-98B111EB59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021226-F7EB-D697-2B9C-8CB57D076A7C}"/>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0CA72EB8-A3D4-2E7A-59F3-B5EFB9BE5D89}"/>
              </a:ext>
            </a:extLst>
          </p:cNvPr>
          <p:cNvSpPr>
            <a:spLocks noGrp="1"/>
          </p:cNvSpPr>
          <p:nvPr>
            <p:ph type="body" idx="1"/>
          </p:nvPr>
        </p:nvSpPr>
        <p:spPr/>
        <p:txBody>
          <a:bodyPr/>
          <a:lstStyle/>
          <a:p>
            <a:pPr algn="l" rtl="0" fontAlgn="base">
              <a:buNone/>
            </a:pPr>
            <a:r>
              <a:rPr lang="en-US" sz="2800" b="1" i="0" u="none" strike="noStrike" dirty="0">
                <a:solidFill>
                  <a:srgbClr val="000000"/>
                </a:solidFill>
                <a:effectLst/>
                <a:latin typeface="Calibri" panose="020F0502020204030204" pitchFamily="34" charset="0"/>
              </a:rPr>
              <a:t>Tasks</a:t>
            </a:r>
            <a:r>
              <a:rPr lang="en-US" sz="2800" b="0" i="0" u="none" strike="noStrike" dirty="0">
                <a:solidFill>
                  <a:srgbClr val="000000"/>
                </a:solidFill>
                <a:effectLst/>
                <a:latin typeface="Calibri" panose="020F0502020204030204" pitchFamily="34" charset="0"/>
              </a:rPr>
              <a:t> </a:t>
            </a:r>
            <a:r>
              <a:rPr lang="en-US" sz="2800" b="0" i="0" dirty="0">
                <a:solidFill>
                  <a:srgbClr val="444444"/>
                </a:solidFill>
                <a:effectLst/>
                <a:latin typeface="Calibri" panose="020F0502020204030204" pitchFamily="34" charset="0"/>
              </a:rPr>
              <a:t>​</a:t>
            </a: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Record your team’s problem statement. </a:t>
            </a: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Open the SPIKE™ app. Find your lesson.</a:t>
            </a:r>
          </a:p>
          <a:p>
            <a:pPr marL="742950" lvl="1"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Competition Ready Unit Training Camp 2: Playing with Objects</a:t>
            </a:r>
          </a:p>
          <a:p>
            <a:pPr marL="285750" lvl="0" indent="-285750" algn="l" rtl="0" fontAlgn="base">
              <a:buFont typeface="Arial" panose="020B0604020202020204" pitchFamily="34" charset="0"/>
              <a:buChar char="•"/>
            </a:pPr>
            <a:r>
              <a:rPr lang="en-US" sz="1800" b="0" i="0" dirty="0">
                <a:solidFill>
                  <a:srgbClr val="444444"/>
                </a:solidFill>
                <a:effectLst/>
                <a:latin typeface="Arial" panose="020B0604020202020204" pitchFamily="34" charset="0"/>
              </a:rPr>
              <a:t>Reflect on the skills you learned in this unit. Talk about how they will help you in the robot game.</a:t>
            </a:r>
          </a:p>
          <a:p>
            <a:pPr marL="285750" lvl="0" indent="-285750" algn="l" rtl="0" fontAlgn="base">
              <a:buFont typeface="Arial" panose="020B0604020202020204" pitchFamily="34" charset="0"/>
              <a:buChar char="•"/>
            </a:pPr>
            <a:r>
              <a:rPr lang="en-US" sz="1800" b="0" i="0" dirty="0">
                <a:solidFill>
                  <a:srgbClr val="444444"/>
                </a:solidFill>
                <a:effectLst/>
                <a:latin typeface="Arial" panose="020B0604020202020204" pitchFamily="34" charset="0"/>
              </a:rPr>
              <a:t>Try it out! See if you can code your robot to attempt a mission.</a:t>
            </a:r>
            <a:r>
              <a:rPr lang="en-US" sz="2800" b="0" i="0" dirty="0">
                <a:solidFill>
                  <a:srgbClr val="444444"/>
                </a:solidFill>
                <a:effectLst/>
                <a:latin typeface="Calibri" panose="020F0502020204030204" pitchFamily="34" charset="0"/>
              </a:rPr>
              <a:t>​</a:t>
            </a:r>
          </a:p>
          <a:p>
            <a:pPr algn="l" rtl="0" fontAlgn="base">
              <a:buNone/>
            </a:pPr>
            <a:endParaRPr lang="en-US" sz="2800" b="1" i="0" u="none" strike="noStrike" dirty="0">
              <a:solidFill>
                <a:srgbClr val="000000"/>
              </a:solidFill>
              <a:effectLst/>
              <a:latin typeface="Calibri" panose="020F0502020204030204" pitchFamily="34" charset="0"/>
            </a:endParaRPr>
          </a:p>
          <a:p>
            <a:pPr algn="l" rtl="0" fontAlgn="base">
              <a:buNone/>
            </a:pPr>
            <a:r>
              <a:rPr lang="en-US" sz="2800" b="1" i="0" u="none" strike="noStrike" dirty="0">
                <a:solidFill>
                  <a:srgbClr val="000000"/>
                </a:solidFill>
                <a:effectLst/>
                <a:latin typeface="Calibri" panose="020F0502020204030204" pitchFamily="34" charset="0"/>
              </a:rPr>
              <a:t>Session Tips</a:t>
            </a:r>
            <a:r>
              <a:rPr lang="en-US" sz="2800" b="0" i="0" dirty="0">
                <a:solidFill>
                  <a:srgbClr val="444444"/>
                </a:solidFill>
                <a:effectLst/>
                <a:latin typeface="Calibri" panose="020F0502020204030204" pitchFamily="34" charset="0"/>
              </a:rPr>
              <a:t>​</a:t>
            </a: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The Tutorial Activities are optional but recommended if your team has minimal coding and building experience.</a:t>
            </a: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After a program is downloaded onto the controller, it cannot be transferred back to be opened and edited.</a:t>
            </a:r>
          </a:p>
        </p:txBody>
      </p:sp>
      <p:sp>
        <p:nvSpPr>
          <p:cNvPr id="4" name="Slide Number Placeholder 3">
            <a:extLst>
              <a:ext uri="{FF2B5EF4-FFF2-40B4-BE49-F238E27FC236}">
                <a16:creationId xmlns:a16="http://schemas.microsoft.com/office/drawing/2014/main" id="{35C462A2-015F-9042-E817-70074872781B}"/>
              </a:ext>
            </a:extLst>
          </p:cNvPr>
          <p:cNvSpPr>
            <a:spLocks noGrp="1"/>
          </p:cNvSpPr>
          <p:nvPr>
            <p:ph type="sldNum" sz="quarter" idx="5"/>
          </p:nvPr>
        </p:nvSpPr>
        <p:spPr/>
        <p:txBody>
          <a:bodyPr/>
          <a:lstStyle/>
          <a:p>
            <a:fld id="{447B8CF6-C2C2-924C-96EF-0C0C9E05FEB2}" type="slidenum">
              <a:rPr lang="en-US" smtClean="0"/>
              <a:t>6</a:t>
            </a:fld>
            <a:endParaRPr lang="en-US" dirty="0"/>
          </a:p>
        </p:txBody>
      </p:sp>
    </p:spTree>
    <p:extLst>
      <p:ext uri="{BB962C8B-B14F-4D97-AF65-F5344CB8AC3E}">
        <p14:creationId xmlns:p14="http://schemas.microsoft.com/office/powerpoint/2010/main" val="2850115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2A79A0-6943-9DB5-59E3-DD95E07875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216FB9-E39B-0A6E-414A-67B17095F51B}"/>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9E1C332C-0EB2-8480-C7AC-C905994A8CF9}"/>
              </a:ext>
            </a:extLst>
          </p:cNvPr>
          <p:cNvSpPr>
            <a:spLocks noGrp="1"/>
          </p:cNvSpPr>
          <p:nvPr>
            <p:ph type="body" idx="1"/>
          </p:nvPr>
        </p:nvSpPr>
        <p:spPr/>
        <p:txBody>
          <a:bodyPr/>
          <a:lstStyle/>
          <a:p>
            <a:pPr algn="l" rtl="0" fontAlgn="base">
              <a:buNone/>
            </a:pPr>
            <a:r>
              <a:rPr lang="en-US" sz="2800" b="1" i="0" u="none" strike="noStrike" dirty="0">
                <a:solidFill>
                  <a:srgbClr val="000000"/>
                </a:solidFill>
                <a:effectLst/>
                <a:latin typeface="Calibri" panose="020F0502020204030204" pitchFamily="34" charset="0"/>
              </a:rPr>
              <a:t>Tasks</a:t>
            </a:r>
            <a:r>
              <a:rPr lang="en-US" sz="2800" b="0" i="0" u="none" strike="noStrike" dirty="0">
                <a:solidFill>
                  <a:srgbClr val="000000"/>
                </a:solidFill>
                <a:effectLst/>
                <a:latin typeface="Calibri" panose="020F0502020204030204" pitchFamily="34" charset="0"/>
              </a:rPr>
              <a:t> </a:t>
            </a:r>
            <a:r>
              <a:rPr lang="en-US" sz="2800" b="0" i="0" dirty="0">
                <a:solidFill>
                  <a:srgbClr val="444444"/>
                </a:solidFill>
                <a:effectLst/>
                <a:latin typeface="Calibri" panose="020F0502020204030204" pitchFamily="34" charset="0"/>
              </a:rPr>
              <a:t>​</a:t>
            </a: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Record your team’s problem statement. </a:t>
            </a: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Open the SPIKE™ app. Find your lesson.</a:t>
            </a:r>
          </a:p>
          <a:p>
            <a:pPr marL="742950" lvl="1"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Competition Ready Unit Training Camp 2: Playing with Objects</a:t>
            </a:r>
          </a:p>
          <a:p>
            <a:pPr marL="285750" lvl="0" indent="-285750" algn="l" rtl="0" fontAlgn="base">
              <a:buFont typeface="Arial" panose="020B0604020202020204" pitchFamily="34" charset="0"/>
              <a:buChar char="•"/>
            </a:pPr>
            <a:r>
              <a:rPr lang="en-US" sz="1800" b="0" i="0" dirty="0">
                <a:solidFill>
                  <a:srgbClr val="444444"/>
                </a:solidFill>
                <a:effectLst/>
                <a:latin typeface="Arial" panose="020B0604020202020204" pitchFamily="34" charset="0"/>
              </a:rPr>
              <a:t>Reflect on the skills you learned in this unit. Talk about how they will help you in the robot game.</a:t>
            </a:r>
          </a:p>
          <a:p>
            <a:pPr marL="285750" lvl="0" indent="-285750" algn="l" rtl="0" fontAlgn="base">
              <a:buFont typeface="Arial" panose="020B0604020202020204" pitchFamily="34" charset="0"/>
              <a:buChar char="•"/>
            </a:pPr>
            <a:r>
              <a:rPr lang="en-US" sz="1800" b="0" i="0" dirty="0">
                <a:solidFill>
                  <a:srgbClr val="444444"/>
                </a:solidFill>
                <a:effectLst/>
                <a:latin typeface="Arial" panose="020B0604020202020204" pitchFamily="34" charset="0"/>
              </a:rPr>
              <a:t>Try it out! See if you can code your robot to attempt a mission.</a:t>
            </a:r>
            <a:r>
              <a:rPr lang="en-US" sz="2800" b="0" i="0" dirty="0">
                <a:solidFill>
                  <a:srgbClr val="444444"/>
                </a:solidFill>
                <a:effectLst/>
                <a:latin typeface="Calibri" panose="020F0502020204030204" pitchFamily="34" charset="0"/>
              </a:rPr>
              <a:t>​</a:t>
            </a:r>
          </a:p>
          <a:p>
            <a:pPr algn="l" rtl="0" fontAlgn="base">
              <a:buNone/>
            </a:pPr>
            <a:endParaRPr lang="en-US" sz="2800" b="1" i="0" u="none" strike="noStrike" dirty="0">
              <a:solidFill>
                <a:srgbClr val="000000"/>
              </a:solidFill>
              <a:effectLst/>
              <a:latin typeface="Calibri" panose="020F0502020204030204" pitchFamily="34" charset="0"/>
            </a:endParaRPr>
          </a:p>
          <a:p>
            <a:pPr algn="l" rtl="0" fontAlgn="base">
              <a:buNone/>
            </a:pPr>
            <a:r>
              <a:rPr lang="en-US" sz="2800" b="1" i="0" u="none" strike="noStrike" dirty="0">
                <a:solidFill>
                  <a:srgbClr val="000000"/>
                </a:solidFill>
                <a:effectLst/>
                <a:latin typeface="Calibri" panose="020F0502020204030204" pitchFamily="34" charset="0"/>
              </a:rPr>
              <a:t>Session Tips</a:t>
            </a:r>
            <a:r>
              <a:rPr lang="en-US" sz="2800" b="0" i="0" dirty="0">
                <a:solidFill>
                  <a:srgbClr val="444444"/>
                </a:solidFill>
                <a:effectLst/>
                <a:latin typeface="Calibri" panose="020F0502020204030204" pitchFamily="34" charset="0"/>
              </a:rPr>
              <a:t>​</a:t>
            </a: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The Tutorial Activities are optional but recommended if your team has minimal coding and building experience.</a:t>
            </a: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After a program is downloaded onto the controller, it cannot be transferred back to be opened and edited.</a:t>
            </a:r>
          </a:p>
        </p:txBody>
      </p:sp>
      <p:sp>
        <p:nvSpPr>
          <p:cNvPr id="4" name="Slide Number Placeholder 3">
            <a:extLst>
              <a:ext uri="{FF2B5EF4-FFF2-40B4-BE49-F238E27FC236}">
                <a16:creationId xmlns:a16="http://schemas.microsoft.com/office/drawing/2014/main" id="{865EEDE2-2EC3-1E79-31DB-0EB4FB64D11E}"/>
              </a:ext>
            </a:extLst>
          </p:cNvPr>
          <p:cNvSpPr>
            <a:spLocks noGrp="1"/>
          </p:cNvSpPr>
          <p:nvPr>
            <p:ph type="sldNum" sz="quarter" idx="5"/>
          </p:nvPr>
        </p:nvSpPr>
        <p:spPr/>
        <p:txBody>
          <a:bodyPr/>
          <a:lstStyle/>
          <a:p>
            <a:fld id="{447B8CF6-C2C2-924C-96EF-0C0C9E05FEB2}" type="slidenum">
              <a:rPr lang="en-US" smtClean="0"/>
              <a:t>7</a:t>
            </a:fld>
            <a:endParaRPr lang="en-US" dirty="0"/>
          </a:p>
        </p:txBody>
      </p:sp>
    </p:spTree>
    <p:extLst>
      <p:ext uri="{BB962C8B-B14F-4D97-AF65-F5344CB8AC3E}">
        <p14:creationId xmlns:p14="http://schemas.microsoft.com/office/powerpoint/2010/main" val="1047590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0984FB-F5A2-7B77-FDD5-764C597B05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8A2B1C-6D8B-6BF0-2203-981C190B0255}"/>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E45A724B-318B-503C-3F6C-382CA5E5A8CD}"/>
              </a:ext>
            </a:extLst>
          </p:cNvPr>
          <p:cNvSpPr>
            <a:spLocks noGrp="1"/>
          </p:cNvSpPr>
          <p:nvPr>
            <p:ph type="body" idx="1"/>
          </p:nvPr>
        </p:nvSpPr>
        <p:spPr/>
        <p:txBody>
          <a:bodyPr/>
          <a:lstStyle/>
          <a:p>
            <a:pPr marL="12700">
              <a:lnSpc>
                <a:spcPct val="100000"/>
              </a:lnSpc>
              <a:spcBef>
                <a:spcPts val="360"/>
              </a:spcBef>
            </a:pPr>
            <a:r>
              <a:rPr lang="en-US" sz="1200" b="1" dirty="0">
                <a:latin typeface="Arial"/>
                <a:cs typeface="Arial"/>
              </a:rPr>
              <a:t>Session Tips:</a:t>
            </a:r>
            <a:br>
              <a:rPr lang="en-US" sz="1200">
                <a:latin typeface="Arial"/>
                <a:cs typeface="Arial"/>
              </a:rPr>
            </a:br>
            <a:r>
              <a:rPr lang="en-US" sz="1200">
                <a:latin typeface="Arial"/>
                <a:cs typeface="Arial"/>
              </a:rPr>
              <a:t>Have the team think about how to use the attachment from the robot lesson to complete missions. </a:t>
            </a:r>
            <a:endParaRPr lang="en-US" sz="1200" dirty="0">
              <a:latin typeface="Arial"/>
              <a:cs typeface="Arial"/>
            </a:endParaRPr>
          </a:p>
        </p:txBody>
      </p:sp>
      <p:sp>
        <p:nvSpPr>
          <p:cNvPr id="4" name="Slide Number Placeholder 3">
            <a:extLst>
              <a:ext uri="{FF2B5EF4-FFF2-40B4-BE49-F238E27FC236}">
                <a16:creationId xmlns:a16="http://schemas.microsoft.com/office/drawing/2014/main" id="{3C300FCF-2DB8-A20B-87F2-85EFBD0AE901}"/>
              </a:ext>
            </a:extLst>
          </p:cNvPr>
          <p:cNvSpPr>
            <a:spLocks noGrp="1"/>
          </p:cNvSpPr>
          <p:nvPr>
            <p:ph type="sldNum" sz="quarter" idx="5"/>
          </p:nvPr>
        </p:nvSpPr>
        <p:spPr/>
        <p:txBody>
          <a:bodyPr/>
          <a:lstStyle/>
          <a:p>
            <a:fld id="{447B8CF6-C2C2-924C-96EF-0C0C9E05FEB2}" type="slidenum">
              <a:rPr lang="en-US" smtClean="0"/>
              <a:t>8</a:t>
            </a:fld>
            <a:endParaRPr lang="en-US" dirty="0"/>
          </a:p>
        </p:txBody>
      </p:sp>
    </p:spTree>
    <p:extLst>
      <p:ext uri="{BB962C8B-B14F-4D97-AF65-F5344CB8AC3E}">
        <p14:creationId xmlns:p14="http://schemas.microsoft.com/office/powerpoint/2010/main" val="3320417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518847-407D-7CB5-B4B2-09116F1C55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A42B29-4235-CD0C-E6EC-3DC6816B0DB8}"/>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C613AEBA-7F7D-1720-0938-FD856D841BFA}"/>
              </a:ext>
            </a:extLst>
          </p:cNvPr>
          <p:cNvSpPr>
            <a:spLocks noGrp="1"/>
          </p:cNvSpPr>
          <p:nvPr>
            <p:ph type="body" idx="1"/>
          </p:nvPr>
        </p:nvSpPr>
        <p:spPr/>
        <p:txBody>
          <a:bodyPr/>
          <a:lstStyle/>
          <a:p>
            <a:pPr algn="l" rtl="0" fontAlgn="base">
              <a:buNone/>
            </a:pPr>
            <a:r>
              <a:rPr lang="en-US" sz="1800" b="1" i="0" u="none" strike="noStrike" dirty="0">
                <a:solidFill>
                  <a:srgbClr val="000000"/>
                </a:solidFill>
                <a:effectLst/>
                <a:latin typeface="Calibri" panose="020F0502020204030204" pitchFamily="34" charset="0"/>
              </a:rPr>
              <a:t>Share</a:t>
            </a:r>
            <a:r>
              <a:rPr lang="en-US" sz="1800" b="0" i="0" u="none" strike="noStrike" dirty="0">
                <a:solidFill>
                  <a:srgbClr val="000000"/>
                </a:solidFill>
                <a:effectLst/>
                <a:latin typeface="Calibri" panose="020F0502020204030204" pitchFamily="34" charset="0"/>
              </a:rPr>
              <a:t> </a:t>
            </a:r>
            <a:r>
              <a:rPr lang="en-US" sz="1800" b="0" i="0" dirty="0">
                <a:solidFill>
                  <a:srgbClr val="444444"/>
                </a:solidFill>
                <a:effectLst/>
                <a:latin typeface="Calibri" panose="020F0502020204030204" pitchFamily="34" charset="0"/>
              </a:rPr>
              <a:t>​</a:t>
            </a:r>
          </a:p>
          <a:p>
            <a:pPr marL="285750" indent="-285750" algn="l" rtl="0" fontAlgn="base">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Discuss the reflection questions</a:t>
            </a:r>
          </a:p>
          <a:p>
            <a:pPr marL="285750" indent="-285750" algn="l" rtl="0" fontAlgn="base">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Get together at the mat. Share the robot skills you learned in this session. </a:t>
            </a:r>
          </a:p>
          <a:p>
            <a:pPr marL="285750" indent="-285750" algn="l" rtl="0" fontAlgn="base">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Clean up your space.</a:t>
            </a:r>
            <a:endParaRPr lang="en-US" sz="1200" b="0" i="0" dirty="0">
              <a:solidFill>
                <a:srgbClr val="444444"/>
              </a:solidFill>
              <a:effectLst/>
              <a:latin typeface="Arial" panose="020B0604020202020204" pitchFamily="34" charset="0"/>
            </a:endParaRPr>
          </a:p>
          <a:p>
            <a:pPr algn="l" rtl="0" fontAlgn="base">
              <a:buNone/>
            </a:pPr>
            <a:r>
              <a:rPr lang="en-US" sz="1800" b="0" i="0" dirty="0">
                <a:solidFill>
                  <a:srgbClr val="444444"/>
                </a:solidFill>
                <a:effectLst/>
                <a:latin typeface="Calibri" panose="020F0502020204030204" pitchFamily="34" charset="0"/>
              </a:rPr>
              <a:t>​</a:t>
            </a:r>
          </a:p>
          <a:p>
            <a:pPr algn="l" rtl="0" fontAlgn="base">
              <a:buNone/>
            </a:pPr>
            <a:r>
              <a:rPr lang="en-US" sz="1800" b="1" i="0" u="none" strike="noStrike" dirty="0">
                <a:solidFill>
                  <a:srgbClr val="000000"/>
                </a:solidFill>
                <a:effectLst/>
                <a:latin typeface="Calibri" panose="020F0502020204030204" pitchFamily="34" charset="0"/>
              </a:rPr>
              <a:t>Session Tips</a:t>
            </a:r>
            <a:r>
              <a:rPr lang="en-US" sz="1800" b="0" i="0" dirty="0">
                <a:solidFill>
                  <a:srgbClr val="444444"/>
                </a:solidFill>
                <a:effectLst/>
                <a:latin typeface="Calibri" panose="020F0502020204030204" pitchFamily="34" charset="0"/>
              </a:rPr>
              <a:t>​</a:t>
            </a:r>
          </a:p>
          <a:p>
            <a:pPr marL="285750" indent="-285750" algn="l" rtl="0" fontAlgn="base">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Have the team practice their new skills by trying to drive the robot to a model and return to home..</a:t>
            </a:r>
            <a:endParaRPr lang="en-US" sz="1200" dirty="0">
              <a:latin typeface="Arial"/>
              <a:cs typeface="Arial"/>
            </a:endParaRPr>
          </a:p>
        </p:txBody>
      </p:sp>
      <p:sp>
        <p:nvSpPr>
          <p:cNvPr id="4" name="Slide Number Placeholder 3">
            <a:extLst>
              <a:ext uri="{FF2B5EF4-FFF2-40B4-BE49-F238E27FC236}">
                <a16:creationId xmlns:a16="http://schemas.microsoft.com/office/drawing/2014/main" id="{436AB238-2D3A-EFDF-6429-7B6EBF080578}"/>
              </a:ext>
            </a:extLst>
          </p:cNvPr>
          <p:cNvSpPr>
            <a:spLocks noGrp="1"/>
          </p:cNvSpPr>
          <p:nvPr>
            <p:ph type="sldNum" sz="quarter" idx="5"/>
          </p:nvPr>
        </p:nvSpPr>
        <p:spPr/>
        <p:txBody>
          <a:bodyPr/>
          <a:lstStyle/>
          <a:p>
            <a:fld id="{447B8CF6-C2C2-924C-96EF-0C0C9E05FEB2}" type="slidenum">
              <a:rPr lang="en-US" smtClean="0"/>
              <a:t>9</a:t>
            </a:fld>
            <a:endParaRPr lang="en-US" dirty="0"/>
          </a:p>
        </p:txBody>
      </p:sp>
    </p:spTree>
    <p:extLst>
      <p:ext uri="{BB962C8B-B14F-4D97-AF65-F5344CB8AC3E}">
        <p14:creationId xmlns:p14="http://schemas.microsoft.com/office/powerpoint/2010/main" val="764315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FLL Explore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3187580"/>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B9C91-E27F-6892-CF2C-E06D5C6DD6A5}"/>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Roboto" panose="02000000000000000000" pitchFamily="2" charset="0"/>
              <a:ea typeface="+mn-ea"/>
              <a:cs typeface="+mn-cs"/>
            </a:endParaRPr>
          </a:p>
        </p:txBody>
      </p:sp>
      <p:sp>
        <p:nvSpPr>
          <p:cNvPr id="18" name="Picture Placeholder 2">
            <a:extLst>
              <a:ext uri="{FF2B5EF4-FFF2-40B4-BE49-F238E27FC236}">
                <a16:creationId xmlns:a16="http://schemas.microsoft.com/office/drawing/2014/main" id="{A0F0D5C6-1A6B-D88C-2240-D1942CBEFF0E}"/>
              </a:ext>
            </a:extLst>
          </p:cNvPr>
          <p:cNvSpPr txBox="1">
            <a:spLocks/>
          </p:cNvSpPr>
          <p:nvPr userDrawn="1"/>
        </p:nvSpPr>
        <p:spPr>
          <a:xfrm>
            <a:off x="6161103" y="836296"/>
            <a:ext cx="6030896" cy="5374004"/>
          </a:xfrm>
          <a:prstGeom prst="rect">
            <a:avLst/>
          </a:prstGeom>
          <a:solidFill>
            <a:srgbClr val="000000"/>
          </a:solidFill>
        </p:spPr>
        <p:txBody>
          <a:bodyPr vert="horz" lIns="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800" b="0" i="0" kern="12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gn="l" defTabSz="228600" rtl="0" eaLnBrk="1" fontAlgn="t" latinLnBrk="0" hangingPunct="1">
              <a:lnSpc>
                <a:spcPct val="100000"/>
              </a:lnSpc>
              <a:spcBef>
                <a:spcPts val="600"/>
              </a:spcBef>
              <a:buFont typeface="Arial" panose="020B0604020202020204" pitchFamily="34" charset="0"/>
              <a:buNone/>
              <a:defRPr lang="en-US"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4400" indent="0" algn="l" defTabSz="914400" rtl="0" eaLnBrk="1" latinLnBrk="0" hangingPunct="1">
              <a:lnSpc>
                <a:spcPct val="90000"/>
              </a:lnSpc>
              <a:spcBef>
                <a:spcPts val="500"/>
              </a:spcBef>
              <a:buFont typeface="System Font Regular"/>
              <a:buNone/>
              <a:tabLst/>
              <a:defRPr lang="en-US" sz="2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16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endParaRPr>
          </a:p>
        </p:txBody>
      </p:sp>
      <p:sp>
        <p:nvSpPr>
          <p:cNvPr id="19" name="Footer Placeholder 4">
            <a:extLst>
              <a:ext uri="{FF2B5EF4-FFF2-40B4-BE49-F238E27FC236}">
                <a16:creationId xmlns:a16="http://schemas.microsoft.com/office/drawing/2014/main" id="{70E8BA14-3921-E67F-FD9B-87E078048C4F}"/>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0" name="Slide Number Placeholder 5">
            <a:extLst>
              <a:ext uri="{FF2B5EF4-FFF2-40B4-BE49-F238E27FC236}">
                <a16:creationId xmlns:a16="http://schemas.microsoft.com/office/drawing/2014/main" id="{C6EFF45A-2CE0-46C0-2B3F-5FE8DFD54D25}"/>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21" name="Straight Connector 20">
            <a:extLst>
              <a:ext uri="{FF2B5EF4-FFF2-40B4-BE49-F238E27FC236}">
                <a16:creationId xmlns:a16="http://schemas.microsoft.com/office/drawing/2014/main" id="{4F66ECE8-62EF-07E6-0913-65986ACA4178}"/>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99EDFD51-4486-83D3-DA83-28BCE402F93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pic>
        <p:nvPicPr>
          <p:cNvPr id="3" name="Picture 2">
            <a:extLst>
              <a:ext uri="{FF2B5EF4-FFF2-40B4-BE49-F238E27FC236}">
                <a16:creationId xmlns:a16="http://schemas.microsoft.com/office/drawing/2014/main" id="{11E8F024-C2DA-BFBD-1BC0-3D7EAB54111F}"/>
              </a:ext>
            </a:extLst>
          </p:cNvPr>
          <p:cNvPicPr>
            <a:picLocks noChangeAspect="1"/>
          </p:cNvPicPr>
          <p:nvPr userDrawn="1"/>
        </p:nvPicPr>
        <p:blipFill>
          <a:blip r:embed="rId3" cstate="screen">
            <a:extLst>
              <a:ext uri="{28A0092B-C50C-407E-A947-70E740481C1C}">
                <a14:useLocalDpi xmlns:a14="http://schemas.microsoft.com/office/drawing/2010/main"/>
              </a:ext>
            </a:extLst>
          </a:blip>
          <a:srcRect l="15" r="15"/>
          <a:stretch/>
        </p:blipFill>
        <p:spPr>
          <a:xfrm>
            <a:off x="9130868" y="48577"/>
            <a:ext cx="2975166" cy="731520"/>
          </a:xfrm>
          <a:prstGeom prst="rect">
            <a:avLst/>
          </a:prstGeom>
        </p:spPr>
      </p:pic>
    </p:spTree>
    <p:extLst>
      <p:ext uri="{BB962C8B-B14F-4D97-AF65-F5344CB8AC3E}">
        <p14:creationId xmlns:p14="http://schemas.microsoft.com/office/powerpoint/2010/main" val="7090361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FLL Discover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E4FE93-3824-C353-75D1-BE8A51D1414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cxnSp>
        <p:nvCxnSpPr>
          <p:cNvPr id="10" name="Straight Connector 9">
            <a:extLst>
              <a:ext uri="{FF2B5EF4-FFF2-40B4-BE49-F238E27FC236}">
                <a16:creationId xmlns:a16="http://schemas.microsoft.com/office/drawing/2014/main" id="{893AFC37-A9B5-ADF5-113A-558E73C40A11}"/>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DD182642-0552-63C3-D341-FFA74C7F96E7}"/>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24" name="Footer Placeholder 4">
            <a:extLst>
              <a:ext uri="{FF2B5EF4-FFF2-40B4-BE49-F238E27FC236}">
                <a16:creationId xmlns:a16="http://schemas.microsoft.com/office/drawing/2014/main" id="{1B329C19-C97C-455C-B7CC-0072A7B9464C}"/>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5" name="Slide Number Placeholder 5">
            <a:extLst>
              <a:ext uri="{FF2B5EF4-FFF2-40B4-BE49-F238E27FC236}">
                <a16:creationId xmlns:a16="http://schemas.microsoft.com/office/drawing/2014/main" id="{D9793F3E-0787-DF82-755E-13D498371AB6}"/>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pic>
        <p:nvPicPr>
          <p:cNvPr id="2" name="Picture 1">
            <a:extLst>
              <a:ext uri="{FF2B5EF4-FFF2-40B4-BE49-F238E27FC236}">
                <a16:creationId xmlns:a16="http://schemas.microsoft.com/office/drawing/2014/main" id="{479E96B0-3893-C4D5-2623-BFB426E9232B}"/>
              </a:ext>
            </a:extLst>
          </p:cNvPr>
          <p:cNvPicPr>
            <a:picLocks noChangeAspect="1"/>
          </p:cNvPicPr>
          <p:nvPr userDrawn="1"/>
        </p:nvPicPr>
        <p:blipFill>
          <a:blip r:embed="rId3" cstate="screen">
            <a:extLst>
              <a:ext uri="{28A0092B-C50C-407E-A947-70E740481C1C}">
                <a14:useLocalDpi xmlns:a14="http://schemas.microsoft.com/office/drawing/2010/main"/>
              </a:ext>
            </a:extLst>
          </a:blip>
          <a:srcRect l="15" r="15"/>
          <a:stretch/>
        </p:blipFill>
        <p:spPr>
          <a:xfrm>
            <a:off x="9130868" y="48577"/>
            <a:ext cx="2975166" cy="731520"/>
          </a:xfrm>
          <a:prstGeom prst="rect">
            <a:avLst/>
          </a:prstGeom>
        </p:spPr>
      </p:pic>
    </p:spTree>
    <p:extLst>
      <p:ext uri="{BB962C8B-B14F-4D97-AF65-F5344CB8AC3E}">
        <p14:creationId xmlns:p14="http://schemas.microsoft.com/office/powerpoint/2010/main" val="21637430"/>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B9C91-E27F-6892-CF2C-E06D5C6DD6A5}"/>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Roboto" panose="02000000000000000000" pitchFamily="2" charset="0"/>
              <a:ea typeface="+mn-ea"/>
              <a:cs typeface="+mn-cs"/>
            </a:endParaRPr>
          </a:p>
        </p:txBody>
      </p:sp>
      <p:sp>
        <p:nvSpPr>
          <p:cNvPr id="18" name="Picture Placeholder 2">
            <a:extLst>
              <a:ext uri="{FF2B5EF4-FFF2-40B4-BE49-F238E27FC236}">
                <a16:creationId xmlns:a16="http://schemas.microsoft.com/office/drawing/2014/main" id="{A0F0D5C6-1A6B-D88C-2240-D1942CBEFF0E}"/>
              </a:ext>
            </a:extLst>
          </p:cNvPr>
          <p:cNvSpPr txBox="1">
            <a:spLocks/>
          </p:cNvSpPr>
          <p:nvPr userDrawn="1"/>
        </p:nvSpPr>
        <p:spPr>
          <a:xfrm>
            <a:off x="6161103" y="836296"/>
            <a:ext cx="6030896" cy="5374004"/>
          </a:xfrm>
          <a:prstGeom prst="rect">
            <a:avLst/>
          </a:prstGeom>
          <a:solidFill>
            <a:srgbClr val="000000"/>
          </a:solidFill>
        </p:spPr>
        <p:txBody>
          <a:bodyPr vert="horz" lIns="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800" b="0" i="0" kern="12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gn="l" defTabSz="228600" rtl="0" eaLnBrk="1" fontAlgn="t" latinLnBrk="0" hangingPunct="1">
              <a:lnSpc>
                <a:spcPct val="100000"/>
              </a:lnSpc>
              <a:spcBef>
                <a:spcPts val="600"/>
              </a:spcBef>
              <a:buFont typeface="Arial" panose="020B0604020202020204" pitchFamily="34" charset="0"/>
              <a:buNone/>
              <a:defRPr lang="en-US"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4400" indent="0" algn="l" defTabSz="914400" rtl="0" eaLnBrk="1" latinLnBrk="0" hangingPunct="1">
              <a:lnSpc>
                <a:spcPct val="90000"/>
              </a:lnSpc>
              <a:spcBef>
                <a:spcPts val="500"/>
              </a:spcBef>
              <a:buFont typeface="System Font Regular"/>
              <a:buNone/>
              <a:tabLst/>
              <a:defRPr lang="en-US" sz="2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16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endParaRPr>
          </a:p>
        </p:txBody>
      </p:sp>
      <p:sp>
        <p:nvSpPr>
          <p:cNvPr id="19" name="Footer Placeholder 4">
            <a:extLst>
              <a:ext uri="{FF2B5EF4-FFF2-40B4-BE49-F238E27FC236}">
                <a16:creationId xmlns:a16="http://schemas.microsoft.com/office/drawing/2014/main" id="{70E8BA14-3921-E67F-FD9B-87E078048C4F}"/>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0" name="Slide Number Placeholder 5">
            <a:extLst>
              <a:ext uri="{FF2B5EF4-FFF2-40B4-BE49-F238E27FC236}">
                <a16:creationId xmlns:a16="http://schemas.microsoft.com/office/drawing/2014/main" id="{C6EFF45A-2CE0-46C0-2B3F-5FE8DFD54D25}"/>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21" name="Straight Connector 20">
            <a:extLst>
              <a:ext uri="{FF2B5EF4-FFF2-40B4-BE49-F238E27FC236}">
                <a16:creationId xmlns:a16="http://schemas.microsoft.com/office/drawing/2014/main" id="{4F66ECE8-62EF-07E6-0913-65986ACA4178}"/>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99EDFD51-4486-83D3-DA83-28BCE402F93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pic>
        <p:nvPicPr>
          <p:cNvPr id="4" name="Picture 3">
            <a:extLst>
              <a:ext uri="{FF2B5EF4-FFF2-40B4-BE49-F238E27FC236}">
                <a16:creationId xmlns:a16="http://schemas.microsoft.com/office/drawing/2014/main" id="{0D24E64F-860F-4C17-6103-E355070951B0}"/>
              </a:ext>
            </a:extLst>
          </p:cNvPr>
          <p:cNvPicPr>
            <a:picLocks noChangeAspect="1"/>
          </p:cNvPicPr>
          <p:nvPr userDrawn="1"/>
        </p:nvPicPr>
        <p:blipFill>
          <a:blip r:embed="rId3" cstate="screen">
            <a:extLst>
              <a:ext uri="{28A0092B-C50C-407E-A947-70E740481C1C}">
                <a14:useLocalDpi xmlns:a14="http://schemas.microsoft.com/office/drawing/2010/main"/>
              </a:ext>
            </a:extLst>
          </a:blip>
          <a:srcRect l="19" r="19"/>
          <a:stretch/>
        </p:blipFill>
        <p:spPr>
          <a:xfrm>
            <a:off x="8833525" y="48577"/>
            <a:ext cx="3272151" cy="731520"/>
          </a:xfrm>
          <a:prstGeom prst="rect">
            <a:avLst/>
          </a:prstGeom>
        </p:spPr>
      </p:pic>
    </p:spTree>
    <p:extLst>
      <p:ext uri="{BB962C8B-B14F-4D97-AF65-F5344CB8AC3E}">
        <p14:creationId xmlns:p14="http://schemas.microsoft.com/office/powerpoint/2010/main" val="1556243415"/>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2FEF7DE-529B-E888-9159-23BD825A63B4}"/>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13" name="Footer Placeholder 4">
            <a:extLst>
              <a:ext uri="{FF2B5EF4-FFF2-40B4-BE49-F238E27FC236}">
                <a16:creationId xmlns:a16="http://schemas.microsoft.com/office/drawing/2014/main" id="{3EDACD85-C922-31E0-9F28-CE25A66FC871}"/>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14" name="Slide Number Placeholder 5">
            <a:extLst>
              <a:ext uri="{FF2B5EF4-FFF2-40B4-BE49-F238E27FC236}">
                <a16:creationId xmlns:a16="http://schemas.microsoft.com/office/drawing/2014/main" id="{70C72308-8A44-0676-2954-0B4375E58CE4}"/>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15" name="Straight Connector 14">
            <a:extLst>
              <a:ext uri="{FF2B5EF4-FFF2-40B4-BE49-F238E27FC236}">
                <a16:creationId xmlns:a16="http://schemas.microsoft.com/office/drawing/2014/main" id="{F09A0B43-B2EF-C195-CDD9-6A77A721FBF3}"/>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BB5672F8-B1C4-94C7-AB1E-F048911B227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pic>
        <p:nvPicPr>
          <p:cNvPr id="3" name="Picture 2">
            <a:extLst>
              <a:ext uri="{FF2B5EF4-FFF2-40B4-BE49-F238E27FC236}">
                <a16:creationId xmlns:a16="http://schemas.microsoft.com/office/drawing/2014/main" id="{72639225-EA9E-1D9D-6218-39369C41C8F6}"/>
              </a:ext>
            </a:extLst>
          </p:cNvPr>
          <p:cNvPicPr>
            <a:picLocks noChangeAspect="1"/>
          </p:cNvPicPr>
          <p:nvPr userDrawn="1"/>
        </p:nvPicPr>
        <p:blipFill>
          <a:blip r:embed="rId3" cstate="screen">
            <a:extLst>
              <a:ext uri="{28A0092B-C50C-407E-A947-70E740481C1C}">
                <a14:useLocalDpi xmlns:a14="http://schemas.microsoft.com/office/drawing/2010/main"/>
              </a:ext>
            </a:extLst>
          </a:blip>
          <a:srcRect l="19" r="19"/>
          <a:stretch/>
        </p:blipFill>
        <p:spPr>
          <a:xfrm>
            <a:off x="8833525" y="48577"/>
            <a:ext cx="3272151" cy="731520"/>
          </a:xfrm>
          <a:prstGeom prst="rect">
            <a:avLst/>
          </a:prstGeom>
        </p:spPr>
      </p:pic>
    </p:spTree>
    <p:extLst>
      <p:ext uri="{BB962C8B-B14F-4D97-AF65-F5344CB8AC3E}">
        <p14:creationId xmlns:p14="http://schemas.microsoft.com/office/powerpoint/2010/main" val="2908479150"/>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FLL Explore Content">
    <p:spTree>
      <p:nvGrpSpPr>
        <p:cNvPr id="1" name=""/>
        <p:cNvGrpSpPr/>
        <p:nvPr/>
      </p:nvGrpSpPr>
      <p:grpSpPr>
        <a:xfrm>
          <a:off x="0" y="0"/>
          <a:ext cx="0" cy="0"/>
          <a:chOff x="0" y="0"/>
          <a:chExt cx="0" cy="0"/>
        </a:xfrm>
      </p:grpSpPr>
      <p:sp>
        <p:nvSpPr>
          <p:cNvPr id="3" name="Freeform 25">
            <a:extLst>
              <a:ext uri="{FF2B5EF4-FFF2-40B4-BE49-F238E27FC236}">
                <a16:creationId xmlns:a16="http://schemas.microsoft.com/office/drawing/2014/main" id="{2C506078-981B-C36E-38B0-C317795DF093}"/>
              </a:ext>
            </a:extLst>
          </p:cNvPr>
          <p:cNvSpPr/>
          <p:nvPr userDrawn="1"/>
        </p:nvSpPr>
        <p:spPr>
          <a:xfrm>
            <a:off x="7196152" y="0"/>
            <a:ext cx="4995848" cy="6858000"/>
          </a:xfrm>
          <a:custGeom>
            <a:avLst/>
            <a:gdLst>
              <a:gd name="connsiteX0" fmla="*/ 810930 w 4995848"/>
              <a:gd name="connsiteY0" fmla="*/ 0 h 6857999"/>
              <a:gd name="connsiteX1" fmla="*/ 4995848 w 4995848"/>
              <a:gd name="connsiteY1" fmla="*/ 0 h 6857999"/>
              <a:gd name="connsiteX2" fmla="*/ 4995848 w 4995848"/>
              <a:gd name="connsiteY2" fmla="*/ 6857999 h 6857999"/>
              <a:gd name="connsiteX3" fmla="*/ 810929 w 4995848"/>
              <a:gd name="connsiteY3" fmla="*/ 6857999 h 6857999"/>
              <a:gd name="connsiteX4" fmla="*/ 772675 w 4995848"/>
              <a:gd name="connsiteY4" fmla="*/ 6790558 h 6857999"/>
              <a:gd name="connsiteX5" fmla="*/ 0 w 4995848"/>
              <a:gd name="connsiteY5" fmla="*/ 3429001 h 6857999"/>
              <a:gd name="connsiteX6" fmla="*/ 772675 w 4995848"/>
              <a:gd name="connsiteY6" fmla="*/ 6744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5848" h="6857999">
                <a:moveTo>
                  <a:pt x="810930" y="0"/>
                </a:moveTo>
                <a:lnTo>
                  <a:pt x="4995848" y="0"/>
                </a:lnTo>
                <a:lnTo>
                  <a:pt x="4995848" y="6857999"/>
                </a:lnTo>
                <a:lnTo>
                  <a:pt x="810929" y="6857999"/>
                </a:lnTo>
                <a:lnTo>
                  <a:pt x="772675" y="6790558"/>
                </a:lnTo>
                <a:cubicBezTo>
                  <a:pt x="292599" y="5902709"/>
                  <a:pt x="0" y="4723291"/>
                  <a:pt x="0" y="3429001"/>
                </a:cubicBezTo>
                <a:cubicBezTo>
                  <a:pt x="0" y="2134711"/>
                  <a:pt x="292599" y="955293"/>
                  <a:pt x="772675" y="67445"/>
                </a:cubicBezTo>
                <a:close/>
              </a:path>
            </a:pathLst>
          </a:custGeom>
          <a:solidFill>
            <a:srgbClr val="662F9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a:solidFill>
                <a:prstClr val="white"/>
              </a:solidFill>
              <a:latin typeface="Roboto" panose="02000000000000000000" pitchFamily="2" charset="0"/>
              <a:ea typeface="Roboto" panose="02000000000000000000" pitchFamily="2" charset="0"/>
              <a:cs typeface="Roboto" panose="02000000000000000000" pitchFamily="2" charset="0"/>
            </a:endParaRPr>
          </a:p>
        </p:txBody>
      </p:sp>
      <p:sp>
        <p:nvSpPr>
          <p:cNvPr id="5" name="Title 3">
            <a:extLst>
              <a:ext uri="{FF2B5EF4-FFF2-40B4-BE49-F238E27FC236}">
                <a16:creationId xmlns:a16="http://schemas.microsoft.com/office/drawing/2014/main" id="{A14C34C0-36C1-4003-CA22-34D82D57ECBE}"/>
              </a:ext>
            </a:extLst>
          </p:cNvPr>
          <p:cNvSpPr txBox="1">
            <a:spLocks/>
          </p:cNvSpPr>
          <p:nvPr userDrawn="1"/>
        </p:nvSpPr>
        <p:spPr>
          <a:xfrm>
            <a:off x="326169" y="341369"/>
            <a:ext cx="4509782" cy="5918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nSpc>
                <a:spcPct val="100000"/>
              </a:lnSpc>
              <a:defRPr/>
            </a:pPr>
            <a:endParaRPr lang="en-US" sz="3200" spc="250" dirty="0">
              <a:solidFill>
                <a:srgbClr val="662F90"/>
              </a:solidFill>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DB192D80-8E73-084A-8CE9-E8CB454098B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6169" y="5770277"/>
            <a:ext cx="1474423" cy="822486"/>
          </a:xfrm>
          <a:prstGeom prst="rect">
            <a:avLst/>
          </a:prstGeom>
        </p:spPr>
      </p:pic>
      <p:pic>
        <p:nvPicPr>
          <p:cNvPr id="7" name="Picture 6" descr="A box of lego building blocks&#10;&#10;Description automatically generated">
            <a:extLst>
              <a:ext uri="{FF2B5EF4-FFF2-40B4-BE49-F238E27FC236}">
                <a16:creationId xmlns:a16="http://schemas.microsoft.com/office/drawing/2014/main" id="{CDEFAC4C-5DB8-8F79-F101-06BD0AC764B9}"/>
              </a:ext>
            </a:extLst>
          </p:cNvPr>
          <p:cNvPicPr>
            <a:picLocks noChangeAspect="1"/>
          </p:cNvPicPr>
          <p:nvPr userDrawn="1"/>
        </p:nvPicPr>
        <p:blipFill>
          <a:blip r:embed="rId3"/>
          <a:stretch>
            <a:fillRect/>
          </a:stretch>
        </p:blipFill>
        <p:spPr>
          <a:xfrm>
            <a:off x="1524000" y="5273536"/>
            <a:ext cx="4148152" cy="1319227"/>
          </a:xfrm>
          <a:ln w="57150">
            <a:solidFill>
              <a:srgbClr val="FF0000"/>
            </a:solidFill>
          </a:ln>
        </p:spPr>
      </p:pic>
    </p:spTree>
    <p:extLst>
      <p:ext uri="{BB962C8B-B14F-4D97-AF65-F5344CB8AC3E}">
        <p14:creationId xmlns:p14="http://schemas.microsoft.com/office/powerpoint/2010/main" val="1291414404"/>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FLL Explore Content">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A14C34C0-36C1-4003-CA22-34D82D57ECBE}"/>
              </a:ext>
            </a:extLst>
          </p:cNvPr>
          <p:cNvSpPr txBox="1">
            <a:spLocks/>
          </p:cNvSpPr>
          <p:nvPr userDrawn="1"/>
        </p:nvSpPr>
        <p:spPr>
          <a:xfrm>
            <a:off x="326169" y="341369"/>
            <a:ext cx="4509782" cy="5918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nSpc>
                <a:spcPct val="100000"/>
              </a:lnSpc>
              <a:defRPr/>
            </a:pPr>
            <a:endParaRPr lang="en-US" sz="3200" spc="250" dirty="0">
              <a:solidFill>
                <a:srgbClr val="662F90"/>
              </a:solidFill>
              <a:latin typeface="Roboto" panose="02000000000000000000" pitchFamily="2" charset="0"/>
              <a:ea typeface="Roboto" panose="02000000000000000000" pitchFamily="2" charset="0"/>
              <a:cs typeface="Roboto" panose="02000000000000000000" pitchFamily="2" charset="0"/>
            </a:endParaRPr>
          </a:p>
        </p:txBody>
      </p:sp>
      <p:pic>
        <p:nvPicPr>
          <p:cNvPr id="7" name="Picture 6" descr="A box of lego building blocks&#10;&#10;Description automatically generated">
            <a:extLst>
              <a:ext uri="{FF2B5EF4-FFF2-40B4-BE49-F238E27FC236}">
                <a16:creationId xmlns:a16="http://schemas.microsoft.com/office/drawing/2014/main" id="{CDEFAC4C-5DB8-8F79-F101-06BD0AC764B9}"/>
              </a:ext>
            </a:extLst>
          </p:cNvPr>
          <p:cNvPicPr>
            <a:picLocks noChangeAspect="1"/>
          </p:cNvPicPr>
          <p:nvPr userDrawn="1"/>
        </p:nvPicPr>
        <p:blipFill>
          <a:blip r:embed="rId2"/>
          <a:stretch>
            <a:fillRect/>
          </a:stretch>
        </p:blipFill>
        <p:spPr>
          <a:xfrm>
            <a:off x="1524000" y="5273536"/>
            <a:ext cx="4148152" cy="1319227"/>
          </a:xfrm>
          <a:ln w="57150">
            <a:solidFill>
              <a:srgbClr val="FF0000"/>
            </a:solidFill>
          </a:ln>
        </p:spPr>
      </p:pic>
      <p:sp>
        <p:nvSpPr>
          <p:cNvPr id="2" name="Freeform 25">
            <a:extLst>
              <a:ext uri="{FF2B5EF4-FFF2-40B4-BE49-F238E27FC236}">
                <a16:creationId xmlns:a16="http://schemas.microsoft.com/office/drawing/2014/main" id="{6C4CB6AA-61AA-29B9-80C3-A087545006DD}"/>
              </a:ext>
            </a:extLst>
          </p:cNvPr>
          <p:cNvSpPr/>
          <p:nvPr userDrawn="1"/>
        </p:nvSpPr>
        <p:spPr>
          <a:xfrm>
            <a:off x="7196152" y="0"/>
            <a:ext cx="4995848" cy="6858000"/>
          </a:xfrm>
          <a:custGeom>
            <a:avLst/>
            <a:gdLst>
              <a:gd name="connsiteX0" fmla="*/ 810930 w 4995848"/>
              <a:gd name="connsiteY0" fmla="*/ 0 h 6857999"/>
              <a:gd name="connsiteX1" fmla="*/ 4995848 w 4995848"/>
              <a:gd name="connsiteY1" fmla="*/ 0 h 6857999"/>
              <a:gd name="connsiteX2" fmla="*/ 4995848 w 4995848"/>
              <a:gd name="connsiteY2" fmla="*/ 6857999 h 6857999"/>
              <a:gd name="connsiteX3" fmla="*/ 810929 w 4995848"/>
              <a:gd name="connsiteY3" fmla="*/ 6857999 h 6857999"/>
              <a:gd name="connsiteX4" fmla="*/ 772675 w 4995848"/>
              <a:gd name="connsiteY4" fmla="*/ 6790558 h 6857999"/>
              <a:gd name="connsiteX5" fmla="*/ 0 w 4995848"/>
              <a:gd name="connsiteY5" fmla="*/ 3429001 h 6857999"/>
              <a:gd name="connsiteX6" fmla="*/ 772675 w 4995848"/>
              <a:gd name="connsiteY6" fmla="*/ 6744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5848" h="6857999">
                <a:moveTo>
                  <a:pt x="810930" y="0"/>
                </a:moveTo>
                <a:lnTo>
                  <a:pt x="4995848" y="0"/>
                </a:lnTo>
                <a:lnTo>
                  <a:pt x="4995848" y="6857999"/>
                </a:lnTo>
                <a:lnTo>
                  <a:pt x="810929" y="6857999"/>
                </a:lnTo>
                <a:lnTo>
                  <a:pt x="772675" y="6790558"/>
                </a:lnTo>
                <a:cubicBezTo>
                  <a:pt x="292599" y="5902709"/>
                  <a:pt x="0" y="4723291"/>
                  <a:pt x="0" y="3429001"/>
                </a:cubicBezTo>
                <a:cubicBezTo>
                  <a:pt x="0" y="2134711"/>
                  <a:pt x="292599" y="955293"/>
                  <a:pt x="772675" y="67445"/>
                </a:cubicBezTo>
                <a:close/>
              </a:path>
            </a:pathLst>
          </a:custGeom>
          <a:solidFill>
            <a:srgbClr val="00A65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Logo&#10;&#10;Description automatically generated">
            <a:extLst>
              <a:ext uri="{FF2B5EF4-FFF2-40B4-BE49-F238E27FC236}">
                <a16:creationId xmlns:a16="http://schemas.microsoft.com/office/drawing/2014/main" id="{0EE1B310-7B31-E616-63F3-279475E7DC4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12412" y="5625594"/>
            <a:ext cx="1708714" cy="1083155"/>
          </a:xfrm>
          <a:prstGeom prst="rect">
            <a:avLst/>
          </a:prstGeom>
        </p:spPr>
      </p:pic>
    </p:spTree>
    <p:extLst>
      <p:ext uri="{BB962C8B-B14F-4D97-AF65-F5344CB8AC3E}">
        <p14:creationId xmlns:p14="http://schemas.microsoft.com/office/powerpoint/2010/main" val="70436694"/>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FLL Explore Content">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A14C34C0-36C1-4003-CA22-34D82D57ECBE}"/>
              </a:ext>
            </a:extLst>
          </p:cNvPr>
          <p:cNvSpPr txBox="1">
            <a:spLocks/>
          </p:cNvSpPr>
          <p:nvPr userDrawn="1"/>
        </p:nvSpPr>
        <p:spPr>
          <a:xfrm>
            <a:off x="326169" y="341369"/>
            <a:ext cx="4509782" cy="5918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nSpc>
                <a:spcPct val="100000"/>
              </a:lnSpc>
              <a:defRPr/>
            </a:pPr>
            <a:endParaRPr lang="en-US" sz="3200" spc="250" dirty="0">
              <a:solidFill>
                <a:srgbClr val="662F90"/>
              </a:solidFill>
              <a:latin typeface="Roboto" panose="02000000000000000000" pitchFamily="2" charset="0"/>
              <a:ea typeface="Roboto" panose="02000000000000000000" pitchFamily="2" charset="0"/>
              <a:cs typeface="Roboto" panose="02000000000000000000" pitchFamily="2" charset="0"/>
            </a:endParaRPr>
          </a:p>
        </p:txBody>
      </p:sp>
      <p:pic>
        <p:nvPicPr>
          <p:cNvPr id="7" name="Picture 6" descr="A box of lego building blocks&#10;&#10;Description automatically generated">
            <a:extLst>
              <a:ext uri="{FF2B5EF4-FFF2-40B4-BE49-F238E27FC236}">
                <a16:creationId xmlns:a16="http://schemas.microsoft.com/office/drawing/2014/main" id="{CDEFAC4C-5DB8-8F79-F101-06BD0AC764B9}"/>
              </a:ext>
            </a:extLst>
          </p:cNvPr>
          <p:cNvPicPr>
            <a:picLocks noChangeAspect="1"/>
          </p:cNvPicPr>
          <p:nvPr userDrawn="1"/>
        </p:nvPicPr>
        <p:blipFill>
          <a:blip r:embed="rId2"/>
          <a:stretch>
            <a:fillRect/>
          </a:stretch>
        </p:blipFill>
        <p:spPr>
          <a:xfrm>
            <a:off x="1524000" y="5273536"/>
            <a:ext cx="4148152" cy="1319227"/>
          </a:xfrm>
          <a:ln w="57150">
            <a:solidFill>
              <a:srgbClr val="FF0000"/>
            </a:solidFill>
          </a:ln>
        </p:spPr>
      </p:pic>
      <p:sp>
        <p:nvSpPr>
          <p:cNvPr id="2" name="Freeform 25">
            <a:extLst>
              <a:ext uri="{FF2B5EF4-FFF2-40B4-BE49-F238E27FC236}">
                <a16:creationId xmlns:a16="http://schemas.microsoft.com/office/drawing/2014/main" id="{BC9E9A16-2F1B-8AA1-720D-1F1AE67CC99A}"/>
              </a:ext>
            </a:extLst>
          </p:cNvPr>
          <p:cNvSpPr/>
          <p:nvPr userDrawn="1"/>
        </p:nvSpPr>
        <p:spPr>
          <a:xfrm>
            <a:off x="7196152" y="0"/>
            <a:ext cx="4995848" cy="6858000"/>
          </a:xfrm>
          <a:custGeom>
            <a:avLst/>
            <a:gdLst>
              <a:gd name="connsiteX0" fmla="*/ 810930 w 4995848"/>
              <a:gd name="connsiteY0" fmla="*/ 0 h 6857999"/>
              <a:gd name="connsiteX1" fmla="*/ 4995848 w 4995848"/>
              <a:gd name="connsiteY1" fmla="*/ 0 h 6857999"/>
              <a:gd name="connsiteX2" fmla="*/ 4995848 w 4995848"/>
              <a:gd name="connsiteY2" fmla="*/ 6857999 h 6857999"/>
              <a:gd name="connsiteX3" fmla="*/ 810929 w 4995848"/>
              <a:gd name="connsiteY3" fmla="*/ 6857999 h 6857999"/>
              <a:gd name="connsiteX4" fmla="*/ 772675 w 4995848"/>
              <a:gd name="connsiteY4" fmla="*/ 6790558 h 6857999"/>
              <a:gd name="connsiteX5" fmla="*/ 0 w 4995848"/>
              <a:gd name="connsiteY5" fmla="*/ 3429001 h 6857999"/>
              <a:gd name="connsiteX6" fmla="*/ 772675 w 4995848"/>
              <a:gd name="connsiteY6" fmla="*/ 6744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5848" h="6857999">
                <a:moveTo>
                  <a:pt x="810930" y="0"/>
                </a:moveTo>
                <a:lnTo>
                  <a:pt x="4995848" y="0"/>
                </a:lnTo>
                <a:lnTo>
                  <a:pt x="4995848" y="6857999"/>
                </a:lnTo>
                <a:lnTo>
                  <a:pt x="810929" y="6857999"/>
                </a:lnTo>
                <a:lnTo>
                  <a:pt x="772675" y="6790558"/>
                </a:lnTo>
                <a:cubicBezTo>
                  <a:pt x="292599" y="5902709"/>
                  <a:pt x="0" y="4723291"/>
                  <a:pt x="0" y="3429001"/>
                </a:cubicBezTo>
                <a:cubicBezTo>
                  <a:pt x="0" y="2134711"/>
                  <a:pt x="292599" y="955293"/>
                  <a:pt x="772675" y="67445"/>
                </a:cubicBezTo>
                <a:close/>
              </a:path>
            </a:pathLst>
          </a:custGeom>
          <a:solidFill>
            <a:srgbClr val="EC20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F8EF3794-6BA9-344C-32D2-2BF2148C539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15665" y="5751186"/>
            <a:ext cx="1492587" cy="827984"/>
          </a:xfrm>
          <a:prstGeom prst="rect">
            <a:avLst/>
          </a:prstGeom>
        </p:spPr>
      </p:pic>
    </p:spTree>
    <p:extLst>
      <p:ext uri="{BB962C8B-B14F-4D97-AF65-F5344CB8AC3E}">
        <p14:creationId xmlns:p14="http://schemas.microsoft.com/office/powerpoint/2010/main" val="3658409777"/>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FLL Discover Content" preserve="1" userDrawn="1">
  <p:cSld name="1_FLL Discover Content">
    <p:spTree>
      <p:nvGrpSpPr>
        <p:cNvPr id="1" name="Shape 16"/>
        <p:cNvGrpSpPr/>
        <p:nvPr/>
      </p:nvGrpSpPr>
      <p:grpSpPr>
        <a:xfrm>
          <a:off x="0" y="0"/>
          <a:ext cx="0" cy="0"/>
          <a:chOff x="0" y="0"/>
          <a:chExt cx="0" cy="0"/>
        </a:xfrm>
      </p:grpSpPr>
      <p:sp>
        <p:nvSpPr>
          <p:cNvPr id="2" name="Footer Placeholder 4">
            <a:extLst>
              <a:ext uri="{FF2B5EF4-FFF2-40B4-BE49-F238E27FC236}">
                <a16:creationId xmlns:a16="http://schemas.microsoft.com/office/drawing/2014/main" id="{5B82D9DE-2740-819F-E76F-17D113E912E9}"/>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3" name="Slide Number Placeholder 5">
            <a:extLst>
              <a:ext uri="{FF2B5EF4-FFF2-40B4-BE49-F238E27FC236}">
                <a16:creationId xmlns:a16="http://schemas.microsoft.com/office/drawing/2014/main" id="{56186951-BF0C-7FE7-7CFE-A6922674541E}"/>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4" name="Straight Connector 3">
            <a:extLst>
              <a:ext uri="{FF2B5EF4-FFF2-40B4-BE49-F238E27FC236}">
                <a16:creationId xmlns:a16="http://schemas.microsoft.com/office/drawing/2014/main" id="{28E0C31D-043F-BD44-E0C7-B147B2880753}"/>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67BDD4FC-A7F2-3ADA-2243-317C2BCCD44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spTree>
    <p:extLst>
      <p:ext uri="{BB962C8B-B14F-4D97-AF65-F5344CB8AC3E}">
        <p14:creationId xmlns:p14="http://schemas.microsoft.com/office/powerpoint/2010/main" val="259896292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FLL Explore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736774"/>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B9C91-E27F-6892-CF2C-E06D5C6DD6A5}"/>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Roboto" panose="02000000000000000000" pitchFamily="2" charset="0"/>
              <a:ea typeface="+mn-ea"/>
              <a:cs typeface="+mn-cs"/>
            </a:endParaRPr>
          </a:p>
        </p:txBody>
      </p:sp>
      <p:sp>
        <p:nvSpPr>
          <p:cNvPr id="18" name="Picture Placeholder 2">
            <a:extLst>
              <a:ext uri="{FF2B5EF4-FFF2-40B4-BE49-F238E27FC236}">
                <a16:creationId xmlns:a16="http://schemas.microsoft.com/office/drawing/2014/main" id="{A0F0D5C6-1A6B-D88C-2240-D1942CBEFF0E}"/>
              </a:ext>
            </a:extLst>
          </p:cNvPr>
          <p:cNvSpPr txBox="1">
            <a:spLocks/>
          </p:cNvSpPr>
          <p:nvPr userDrawn="1"/>
        </p:nvSpPr>
        <p:spPr>
          <a:xfrm>
            <a:off x="6161103" y="836296"/>
            <a:ext cx="6030896" cy="5374004"/>
          </a:xfrm>
          <a:prstGeom prst="rect">
            <a:avLst/>
          </a:prstGeom>
          <a:solidFill>
            <a:srgbClr val="000000"/>
          </a:solidFill>
        </p:spPr>
        <p:txBody>
          <a:bodyPr vert="horz" lIns="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800" b="0" i="0" kern="12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gn="l" defTabSz="228600" rtl="0" eaLnBrk="1" fontAlgn="t" latinLnBrk="0" hangingPunct="1">
              <a:lnSpc>
                <a:spcPct val="100000"/>
              </a:lnSpc>
              <a:spcBef>
                <a:spcPts val="600"/>
              </a:spcBef>
              <a:buFont typeface="Arial" panose="020B0604020202020204" pitchFamily="34" charset="0"/>
              <a:buNone/>
              <a:defRPr lang="en-US"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4400" indent="0" algn="l" defTabSz="914400" rtl="0" eaLnBrk="1" latinLnBrk="0" hangingPunct="1">
              <a:lnSpc>
                <a:spcPct val="90000"/>
              </a:lnSpc>
              <a:spcBef>
                <a:spcPts val="500"/>
              </a:spcBef>
              <a:buFont typeface="System Font Regular"/>
              <a:buNone/>
              <a:tabLst/>
              <a:defRPr lang="en-US" sz="2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16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endParaRPr>
          </a:p>
        </p:txBody>
      </p:sp>
      <p:sp>
        <p:nvSpPr>
          <p:cNvPr id="19" name="Footer Placeholder 4">
            <a:extLst>
              <a:ext uri="{FF2B5EF4-FFF2-40B4-BE49-F238E27FC236}">
                <a16:creationId xmlns:a16="http://schemas.microsoft.com/office/drawing/2014/main" id="{70E8BA14-3921-E67F-FD9B-87E078048C4F}"/>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0" name="Slide Number Placeholder 5">
            <a:extLst>
              <a:ext uri="{FF2B5EF4-FFF2-40B4-BE49-F238E27FC236}">
                <a16:creationId xmlns:a16="http://schemas.microsoft.com/office/drawing/2014/main" id="{C6EFF45A-2CE0-46C0-2B3F-5FE8DFD54D25}"/>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21" name="Straight Connector 20">
            <a:extLst>
              <a:ext uri="{FF2B5EF4-FFF2-40B4-BE49-F238E27FC236}">
                <a16:creationId xmlns:a16="http://schemas.microsoft.com/office/drawing/2014/main" id="{4F66ECE8-62EF-07E6-0913-65986ACA4178}"/>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99EDFD51-4486-83D3-DA83-28BCE402F93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pic>
        <p:nvPicPr>
          <p:cNvPr id="2" name="Picture 1">
            <a:extLst>
              <a:ext uri="{FF2B5EF4-FFF2-40B4-BE49-F238E27FC236}">
                <a16:creationId xmlns:a16="http://schemas.microsoft.com/office/drawing/2014/main" id="{658F847E-9AAB-ECE2-80B7-E876D7338842}"/>
              </a:ext>
            </a:extLst>
          </p:cNvPr>
          <p:cNvPicPr>
            <a:picLocks noChangeAspect="1"/>
          </p:cNvPicPr>
          <p:nvPr userDrawn="1"/>
        </p:nvPicPr>
        <p:blipFill>
          <a:blip r:embed="rId3" cstate="screen">
            <a:extLst>
              <a:ext uri="{28A0092B-C50C-407E-A947-70E740481C1C}">
                <a14:useLocalDpi xmlns:a14="http://schemas.microsoft.com/office/drawing/2010/main"/>
              </a:ext>
            </a:extLst>
          </a:blip>
          <a:srcRect l="14" r="14"/>
          <a:stretch/>
        </p:blipFill>
        <p:spPr>
          <a:xfrm>
            <a:off x="8946672" y="25403"/>
            <a:ext cx="3159372" cy="731520"/>
          </a:xfrm>
          <a:prstGeom prst="rect">
            <a:avLst/>
          </a:prstGeom>
        </p:spPr>
      </p:pic>
    </p:spTree>
    <p:extLst>
      <p:ext uri="{BB962C8B-B14F-4D97-AF65-F5344CB8AC3E}">
        <p14:creationId xmlns:p14="http://schemas.microsoft.com/office/powerpoint/2010/main" val="466353577"/>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2FEF7DE-529B-E888-9159-23BD825A63B4}"/>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12" name="Title 1">
            <a:extLst>
              <a:ext uri="{FF2B5EF4-FFF2-40B4-BE49-F238E27FC236}">
                <a16:creationId xmlns:a16="http://schemas.microsoft.com/office/drawing/2014/main" id="{128EE99A-C270-699C-33D1-09B4BAC8BFDD}"/>
              </a:ext>
            </a:extLst>
          </p:cNvPr>
          <p:cNvSpPr txBox="1">
            <a:spLocks/>
          </p:cNvSpPr>
          <p:nvPr userDrawn="1"/>
        </p:nvSpPr>
        <p:spPr>
          <a:xfrm>
            <a:off x="457200" y="274320"/>
            <a:ext cx="8489472" cy="56197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rPr>
              <a:t>Click to edit Master title style</a:t>
            </a:r>
          </a:p>
        </p:txBody>
      </p:sp>
      <p:sp>
        <p:nvSpPr>
          <p:cNvPr id="13" name="Footer Placeholder 4">
            <a:extLst>
              <a:ext uri="{FF2B5EF4-FFF2-40B4-BE49-F238E27FC236}">
                <a16:creationId xmlns:a16="http://schemas.microsoft.com/office/drawing/2014/main" id="{3EDACD85-C922-31E0-9F28-CE25A66FC871}"/>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14" name="Slide Number Placeholder 5">
            <a:extLst>
              <a:ext uri="{FF2B5EF4-FFF2-40B4-BE49-F238E27FC236}">
                <a16:creationId xmlns:a16="http://schemas.microsoft.com/office/drawing/2014/main" id="{70C72308-8A44-0676-2954-0B4375E58CE4}"/>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15" name="Straight Connector 14">
            <a:extLst>
              <a:ext uri="{FF2B5EF4-FFF2-40B4-BE49-F238E27FC236}">
                <a16:creationId xmlns:a16="http://schemas.microsoft.com/office/drawing/2014/main" id="{F09A0B43-B2EF-C195-CDD9-6A77A721FBF3}"/>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BB5672F8-B1C4-94C7-AB1E-F048911B227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pic>
        <p:nvPicPr>
          <p:cNvPr id="10" name="Picture 9">
            <a:extLst>
              <a:ext uri="{FF2B5EF4-FFF2-40B4-BE49-F238E27FC236}">
                <a16:creationId xmlns:a16="http://schemas.microsoft.com/office/drawing/2014/main" id="{029FCB25-5EF0-0C40-9C84-0963F39E96E1}"/>
              </a:ext>
            </a:extLst>
          </p:cNvPr>
          <p:cNvPicPr>
            <a:picLocks noChangeAspect="1"/>
          </p:cNvPicPr>
          <p:nvPr userDrawn="1"/>
        </p:nvPicPr>
        <p:blipFill>
          <a:blip r:embed="rId3" cstate="screen">
            <a:extLst>
              <a:ext uri="{28A0092B-C50C-407E-A947-70E740481C1C}">
                <a14:useLocalDpi xmlns:a14="http://schemas.microsoft.com/office/drawing/2010/main"/>
              </a:ext>
            </a:extLst>
          </a:blip>
          <a:srcRect l="14" r="14"/>
          <a:stretch/>
        </p:blipFill>
        <p:spPr>
          <a:xfrm>
            <a:off x="8946672" y="25403"/>
            <a:ext cx="3159372" cy="731520"/>
          </a:xfrm>
          <a:prstGeom prst="rect">
            <a:avLst/>
          </a:prstGeom>
        </p:spPr>
      </p:pic>
    </p:spTree>
    <p:extLst>
      <p:ext uri="{BB962C8B-B14F-4D97-AF65-F5344CB8AC3E}">
        <p14:creationId xmlns:p14="http://schemas.microsoft.com/office/powerpoint/2010/main" val="138558778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FLL Discover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E4FE93-3824-C353-75D1-BE8A51D1414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cxnSp>
        <p:nvCxnSpPr>
          <p:cNvPr id="10" name="Straight Connector 9">
            <a:extLst>
              <a:ext uri="{FF2B5EF4-FFF2-40B4-BE49-F238E27FC236}">
                <a16:creationId xmlns:a16="http://schemas.microsoft.com/office/drawing/2014/main" id="{893AFC37-A9B5-ADF5-113A-558E73C40A11}"/>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DD182642-0552-63C3-D341-FFA74C7F96E7}"/>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22" name="Title 1">
            <a:extLst>
              <a:ext uri="{FF2B5EF4-FFF2-40B4-BE49-F238E27FC236}">
                <a16:creationId xmlns:a16="http://schemas.microsoft.com/office/drawing/2014/main" id="{0B150B34-2FE2-079B-E924-A224CAA99CCA}"/>
              </a:ext>
            </a:extLst>
          </p:cNvPr>
          <p:cNvSpPr txBox="1">
            <a:spLocks/>
          </p:cNvSpPr>
          <p:nvPr userDrawn="1"/>
        </p:nvSpPr>
        <p:spPr>
          <a:xfrm>
            <a:off x="457200" y="274320"/>
            <a:ext cx="8489472" cy="56197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endParaRPr>
          </a:p>
        </p:txBody>
      </p:sp>
      <p:sp>
        <p:nvSpPr>
          <p:cNvPr id="23" name="Content Placeholder 2">
            <a:extLst>
              <a:ext uri="{FF2B5EF4-FFF2-40B4-BE49-F238E27FC236}">
                <a16:creationId xmlns:a16="http://schemas.microsoft.com/office/drawing/2014/main" id="{6441A197-04F8-C22E-F70F-45B723643857}"/>
              </a:ext>
            </a:extLst>
          </p:cNvPr>
          <p:cNvSpPr txBox="1">
            <a:spLocks/>
          </p:cNvSpPr>
          <p:nvPr userDrawn="1"/>
        </p:nvSpPr>
        <p:spPr>
          <a:xfrm>
            <a:off x="457200" y="1097280"/>
            <a:ext cx="11213432" cy="5003797"/>
          </a:xfrm>
          <a:prstGeom prst="rect">
            <a:avLst/>
          </a:prstGeom>
        </p:spPr>
        <p:txBody>
          <a:bodyPr vert="horz" lIns="0" tIns="0" rIns="0" bIns="0" rtlCol="0">
            <a:noAutofit/>
          </a:bodyPr>
          <a:lstStyle>
            <a:lvl1pPr marL="0" indent="0" algn="l" defTabSz="914400" rtl="0" eaLnBrk="1" latinLnBrk="0" hangingPunct="1">
              <a:lnSpc>
                <a:spcPct val="95000"/>
              </a:lnSpc>
              <a:spcBef>
                <a:spcPts val="1000"/>
              </a:spcBef>
              <a:buFont typeface="Arial" panose="020B0604020202020204" pitchFamily="34" charset="0"/>
              <a:buNone/>
              <a:defRPr lang="en-US" sz="1600" b="0" i="0" kern="1200" dirty="0">
                <a:solidFill>
                  <a:schemeClr val="tx1"/>
                </a:solidFill>
                <a:latin typeface="Roboto" panose="02000000000000000000" pitchFamily="2" charset="0"/>
                <a:ea typeface="Roboto" panose="02000000000000000000" pitchFamily="2" charset="0"/>
                <a:cs typeface="Roboto" panose="02000000000000000000" pitchFamily="2" charset="0"/>
              </a:defRPr>
            </a:lvl1pPr>
            <a:lvl2pPr marL="0" indent="0" algn="l" defTabSz="228600" rtl="0" eaLnBrk="1" fontAlgn="t" latinLnBrk="0" hangingPunct="1">
              <a:lnSpc>
                <a:spcPct val="100000"/>
              </a:lnSpc>
              <a:spcBef>
                <a:spcPts val="1200"/>
              </a:spcBef>
              <a:buFont typeface="Arial" panose="020B0604020202020204" pitchFamily="34" charset="0"/>
              <a:buNone/>
              <a:defRPr lang="en-US" sz="1800" b="1" i="0" kern="1200">
                <a:solidFill>
                  <a:schemeClr val="accent6"/>
                </a:solidFill>
                <a:latin typeface="Roboto" panose="02000000000000000000" pitchFamily="2" charset="0"/>
                <a:ea typeface="Roboto" panose="02000000000000000000" pitchFamily="2" charset="0"/>
                <a:cs typeface="Roboto" panose="02000000000000000000" pitchFamily="2" charset="0"/>
              </a:defRPr>
            </a:lvl2pPr>
            <a:lvl3pPr marL="171450" indent="-161925" algn="l" defTabSz="914400" rtl="0" eaLnBrk="1" latinLnBrk="0" hangingPunct="1">
              <a:lnSpc>
                <a:spcPct val="90000"/>
              </a:lnSpc>
              <a:spcBef>
                <a:spcPts val="500"/>
              </a:spcBef>
              <a:buFont typeface="System Font Regular"/>
              <a:buChar char="–"/>
              <a:tabLst/>
              <a:defRPr lang="en-US" sz="16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342900" indent="-171450" algn="l" defTabSz="914400" rtl="0" eaLnBrk="1" latinLnBrk="0" hangingPunct="1">
              <a:lnSpc>
                <a:spcPct val="90000"/>
              </a:lnSpc>
              <a:spcBef>
                <a:spcPts val="500"/>
              </a:spcBef>
              <a:buFont typeface="System Font Regular"/>
              <a:buChar char="–"/>
              <a:tabLst/>
              <a:defRPr sz="14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4pPr>
            <a:lvl5pPr marL="9525" indent="0" algn="l" defTabSz="914400" rtl="0" eaLnBrk="1" latinLnBrk="0" hangingPunct="1">
              <a:lnSpc>
                <a:spcPct val="90000"/>
              </a:lnSpc>
              <a:spcBef>
                <a:spcPts val="1800"/>
              </a:spcBef>
              <a:spcAft>
                <a:spcPts val="1800"/>
              </a:spcAft>
              <a:buFont typeface="Arial" panose="020B0604020202020204" pitchFamily="34" charset="0"/>
              <a:buNone/>
              <a:tabLst/>
              <a:defRPr sz="1800" b="0" i="0" kern="1200">
                <a:solidFill>
                  <a:schemeClr val="tx2"/>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5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7030A0"/>
              </a:solidFill>
              <a:effectLst/>
              <a:uLnTx/>
              <a:uFillTx/>
              <a:latin typeface="Roboto" panose="02000000000000000000" pitchFamily="2" charset="0"/>
              <a:ea typeface="Roboto" panose="02000000000000000000" pitchFamily="2" charset="0"/>
            </a:endParaRPr>
          </a:p>
        </p:txBody>
      </p:sp>
      <p:sp>
        <p:nvSpPr>
          <p:cNvPr id="24" name="Footer Placeholder 4">
            <a:extLst>
              <a:ext uri="{FF2B5EF4-FFF2-40B4-BE49-F238E27FC236}">
                <a16:creationId xmlns:a16="http://schemas.microsoft.com/office/drawing/2014/main" id="{1B329C19-C97C-455C-B7CC-0072A7B9464C}"/>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5" name="Slide Number Placeholder 5">
            <a:extLst>
              <a:ext uri="{FF2B5EF4-FFF2-40B4-BE49-F238E27FC236}">
                <a16:creationId xmlns:a16="http://schemas.microsoft.com/office/drawing/2014/main" id="{D9793F3E-0787-DF82-755E-13D498371AB6}"/>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pic>
        <p:nvPicPr>
          <p:cNvPr id="26" name="Picture 25">
            <a:extLst>
              <a:ext uri="{FF2B5EF4-FFF2-40B4-BE49-F238E27FC236}">
                <a16:creationId xmlns:a16="http://schemas.microsoft.com/office/drawing/2014/main" id="{DFB7ED85-0F56-7A1C-70B5-E63A2354EF5B}"/>
              </a:ext>
            </a:extLst>
          </p:cNvPr>
          <p:cNvPicPr>
            <a:picLocks noChangeAspect="1"/>
          </p:cNvPicPr>
          <p:nvPr userDrawn="1"/>
        </p:nvPicPr>
        <p:blipFill>
          <a:blip r:embed="rId3" cstate="screen">
            <a:extLst>
              <a:ext uri="{28A0092B-C50C-407E-A947-70E740481C1C}">
                <a14:useLocalDpi xmlns:a14="http://schemas.microsoft.com/office/drawing/2010/main"/>
              </a:ext>
            </a:extLst>
          </a:blip>
          <a:srcRect l="14" r="14"/>
          <a:stretch/>
        </p:blipFill>
        <p:spPr>
          <a:xfrm>
            <a:off x="8946672" y="25403"/>
            <a:ext cx="3159372" cy="731520"/>
          </a:xfrm>
          <a:prstGeom prst="rect">
            <a:avLst/>
          </a:prstGeom>
        </p:spPr>
      </p:pic>
    </p:spTree>
    <p:extLst>
      <p:ext uri="{BB962C8B-B14F-4D97-AF65-F5344CB8AC3E}">
        <p14:creationId xmlns:p14="http://schemas.microsoft.com/office/powerpoint/2010/main" val="2854520460"/>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AEB161-7E7A-5042-BCF6-95F27F8C571E}" type="datetime1">
              <a:rPr lang="en-US" smtClean="0"/>
              <a:t>9/3/2025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3052E6-E16C-A04B-8192-1DB31D569F09}" type="slidenum">
              <a:rPr lang="en-US" smtClean="0"/>
              <a:pPr/>
              <a:t>‹#›</a:t>
            </a:fld>
            <a:endParaRPr lang="en-US" dirty="0"/>
          </a:p>
        </p:txBody>
      </p:sp>
    </p:spTree>
    <p:extLst>
      <p:ext uri="{BB962C8B-B14F-4D97-AF65-F5344CB8AC3E}">
        <p14:creationId xmlns:p14="http://schemas.microsoft.com/office/powerpoint/2010/main" val="3793671017"/>
      </p:ext>
    </p:extLst>
  </p:cSld>
  <p:clrMap bg1="lt1" tx1="dk1" bg2="lt2" tx2="dk2" accent1="accent1" accent2="accent2" accent3="accent3" accent4="accent4" accent5="accent5" accent6="accent6" hlink="hlink" folHlink="folHlink"/>
  <p:sldLayoutIdLst>
    <p:sldLayoutId id="2147483713"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13.jpg"/><Relationship Id="rId4" Type="http://schemas.openxmlformats.org/officeDocument/2006/relationships/image" Target="../media/image12.svg"/></Relationships>
</file>

<file path=ppt/slides/_rels/slide3.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4.png"/><Relationship Id="rId7"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sv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image" Target="../media/image20.sv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image" Target="../media/image23.sv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sv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7" Type="http://schemas.microsoft.com/office/2007/relationships/hdphoto" Target="../media/hdphoto2.wdp"/><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29.sv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32.jpeg"/><Relationship Id="rId4" Type="http://schemas.openxmlformats.org/officeDocument/2006/relationships/image" Target="../media/image12.sv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35.jpe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2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81FCCC-5B06-399F-A188-506908FBE1DC}"/>
            </a:ext>
          </a:extLst>
        </p:cNvPr>
        <p:cNvGrpSpPr/>
        <p:nvPr/>
      </p:nvGrpSpPr>
      <p:grpSpPr>
        <a:xfrm>
          <a:off x="0" y="0"/>
          <a:ext cx="0" cy="0"/>
          <a:chOff x="0" y="0"/>
          <a:chExt cx="0" cy="0"/>
        </a:xfrm>
      </p:grpSpPr>
      <p:sp>
        <p:nvSpPr>
          <p:cNvPr id="3" name="Title 3">
            <a:extLst>
              <a:ext uri="{FF2B5EF4-FFF2-40B4-BE49-F238E27FC236}">
                <a16:creationId xmlns:a16="http://schemas.microsoft.com/office/drawing/2014/main" id="{83D69124-12DE-626F-C834-1BA7D69B9408}"/>
              </a:ext>
            </a:extLst>
          </p:cNvPr>
          <p:cNvSpPr txBox="1">
            <a:spLocks/>
          </p:cNvSpPr>
          <p:nvPr/>
        </p:nvSpPr>
        <p:spPr>
          <a:xfrm>
            <a:off x="326169" y="341369"/>
            <a:ext cx="4509782" cy="140742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nSpc>
                <a:spcPct val="100000"/>
              </a:lnSpc>
              <a:spcAft>
                <a:spcPts val="1200"/>
              </a:spcAft>
              <a:defRPr/>
            </a:pPr>
            <a:r>
              <a:rPr lang="en-US" sz="4800" spc="250" dirty="0">
                <a:solidFill>
                  <a:srgbClr val="ED1C24"/>
                </a:solidFill>
                <a:latin typeface="Roboto" panose="02000000000000000000" pitchFamily="2" charset="0"/>
                <a:ea typeface="Roboto" panose="02000000000000000000" pitchFamily="2" charset="0"/>
                <a:cs typeface="Roboto" panose="02000000000000000000" pitchFamily="2" charset="0"/>
              </a:rPr>
              <a:t>TÍMI 3</a:t>
            </a:r>
          </a:p>
        </p:txBody>
      </p:sp>
      <p:sp>
        <p:nvSpPr>
          <p:cNvPr id="4" name="Text Placeholder 4">
            <a:extLst>
              <a:ext uri="{FF2B5EF4-FFF2-40B4-BE49-F238E27FC236}">
                <a16:creationId xmlns:a16="http://schemas.microsoft.com/office/drawing/2014/main" id="{6750C1C8-6386-DDED-19A5-2016D654A326}"/>
              </a:ext>
            </a:extLst>
          </p:cNvPr>
          <p:cNvSpPr txBox="1">
            <a:spLocks/>
          </p:cNvSpPr>
          <p:nvPr/>
        </p:nvSpPr>
        <p:spPr>
          <a:xfrm>
            <a:off x="7682219" y="916899"/>
            <a:ext cx="4509781" cy="5561412"/>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err="1">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Ég</a:t>
            </a:r>
            <a:r>
              <a:rPr lang="en-US" sz="2600"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 get í </a:t>
            </a:r>
            <a:r>
              <a:rPr lang="en-US" sz="2600" dirty="0" err="1">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samvinnu</a:t>
            </a:r>
            <a:r>
              <a:rPr lang="en-US" sz="2600"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 </a:t>
            </a:r>
            <a:r>
              <a:rPr lang="en-US" sz="2600" dirty="0" err="1">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við</a:t>
            </a:r>
            <a:r>
              <a:rPr lang="en-US" sz="2600"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 </a:t>
            </a:r>
            <a:r>
              <a:rPr lang="en-US" sz="2600" dirty="0" err="1">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lið</a:t>
            </a:r>
            <a:r>
              <a:rPr lang="en-US" sz="2600"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 mitt </a:t>
            </a:r>
            <a:r>
              <a:rPr lang="en-US" sz="2600" dirty="0" err="1">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fundið</a:t>
            </a:r>
            <a:r>
              <a:rPr lang="en-US" sz="2600"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 </a:t>
            </a:r>
            <a:r>
              <a:rPr lang="en-US" sz="2600" dirty="0" err="1">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ákorun</a:t>
            </a:r>
            <a:r>
              <a:rPr lang="en-US" sz="2600"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 / </a:t>
            </a:r>
            <a:r>
              <a:rPr lang="en-US" sz="2600" dirty="0" err="1">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vandamál</a:t>
            </a:r>
            <a:r>
              <a:rPr lang="en-US" sz="2600"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 </a:t>
            </a:r>
            <a:r>
              <a:rPr lang="en-US" sz="2600" dirty="0" err="1">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sem</a:t>
            </a:r>
            <a:r>
              <a:rPr lang="en-US" sz="2600"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 </a:t>
            </a:r>
            <a:r>
              <a:rPr lang="en-US" sz="2600" dirty="0" err="1">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okkur</a:t>
            </a:r>
            <a:r>
              <a:rPr lang="en-US" sz="2600"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 langar </a:t>
            </a:r>
            <a:r>
              <a:rPr lang="en-US" sz="2600" dirty="0" err="1">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að</a:t>
            </a:r>
            <a:r>
              <a:rPr lang="en-US" sz="2600"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 </a:t>
            </a:r>
            <a:r>
              <a:rPr lang="en-US" sz="2600" dirty="0" err="1">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rannsaka</a:t>
            </a:r>
            <a:r>
              <a:rPr lang="en-US" sz="2600"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 og </a:t>
            </a:r>
            <a:r>
              <a:rPr lang="en-US" sz="2600" dirty="0" err="1">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þróa</a:t>
            </a:r>
            <a:r>
              <a:rPr lang="en-US" sz="2600"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 </a:t>
            </a:r>
            <a:r>
              <a:rPr lang="en-US" sz="2600" dirty="0" err="1">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lausnir</a:t>
            </a:r>
            <a:r>
              <a:rPr lang="en-US" sz="2600"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 á í </a:t>
            </a:r>
            <a:r>
              <a:rPr lang="en-US" sz="2600" dirty="0" err="1">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nýsköpunarverkefninu</a:t>
            </a:r>
            <a:r>
              <a:rPr lang="en-US" sz="2600"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 </a:t>
            </a:r>
            <a:r>
              <a:rPr lang="en-US" sz="2600" dirty="0" err="1">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okkar</a:t>
            </a:r>
            <a:r>
              <a:rPr lang="en-US" sz="2600"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a:t>
            </a:r>
          </a:p>
          <a:p>
            <a:r>
              <a:rPr lang="en-US" sz="2600" dirty="0" err="1">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Ég</a:t>
            </a:r>
            <a:r>
              <a:rPr lang="en-US" sz="2600"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 get í </a:t>
            </a:r>
            <a:r>
              <a:rPr lang="en-US" sz="2600" dirty="0" err="1">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samvinnu</a:t>
            </a:r>
            <a:r>
              <a:rPr lang="en-US" sz="2600"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 </a:t>
            </a:r>
            <a:r>
              <a:rPr lang="en-US" sz="2600" dirty="0" err="1">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við</a:t>
            </a:r>
            <a:r>
              <a:rPr lang="en-US" sz="2600"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 </a:t>
            </a:r>
            <a:r>
              <a:rPr lang="en-US" sz="2600" dirty="0" err="1">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lið</a:t>
            </a:r>
            <a:r>
              <a:rPr lang="en-US" sz="2600"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 mitt </a:t>
            </a:r>
            <a:r>
              <a:rPr lang="en-US" sz="2600" dirty="0" err="1">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forritað</a:t>
            </a:r>
            <a:r>
              <a:rPr lang="en-US" sz="2600"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 </a:t>
            </a:r>
            <a:r>
              <a:rPr lang="en-US" sz="2600" dirty="0" err="1">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vélmennið</a:t>
            </a:r>
            <a:r>
              <a:rPr lang="en-US" sz="2600"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 </a:t>
            </a:r>
            <a:r>
              <a:rPr lang="en-US" sz="2600" dirty="0" err="1">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til</a:t>
            </a:r>
            <a:r>
              <a:rPr lang="en-US" sz="2600"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 </a:t>
            </a:r>
            <a:r>
              <a:rPr lang="en-US" sz="2600" dirty="0" err="1">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hreyfa</a:t>
            </a:r>
            <a:r>
              <a:rPr lang="en-US" sz="2600"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 </a:t>
            </a:r>
            <a:r>
              <a:rPr lang="en-US" sz="2600" dirty="0" err="1">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viðbætur</a:t>
            </a:r>
            <a:r>
              <a:rPr lang="en-US" sz="2600"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 og </a:t>
            </a:r>
            <a:r>
              <a:rPr lang="en-US" sz="2600" dirty="0" err="1">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forðast</a:t>
            </a:r>
            <a:r>
              <a:rPr lang="en-US" sz="2600"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 </a:t>
            </a:r>
            <a:r>
              <a:rPr lang="en-US" sz="2600" dirty="0" err="1">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hindranir</a:t>
            </a:r>
            <a:r>
              <a:rPr lang="en-US" sz="2600"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 </a:t>
            </a:r>
            <a:r>
              <a:rPr lang="en-US" sz="2600" dirty="0" err="1">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með</a:t>
            </a:r>
            <a:r>
              <a:rPr lang="en-US" sz="2600"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 </a:t>
            </a:r>
            <a:r>
              <a:rPr lang="en-US" sz="2600" dirty="0" err="1">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skynjurum</a:t>
            </a:r>
            <a:r>
              <a:rPr lang="en-US" sz="2600"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a:t>
            </a:r>
          </a:p>
        </p:txBody>
      </p:sp>
      <p:sp>
        <p:nvSpPr>
          <p:cNvPr id="8" name="Text Placeholder 4">
            <a:extLst>
              <a:ext uri="{FF2B5EF4-FFF2-40B4-BE49-F238E27FC236}">
                <a16:creationId xmlns:a16="http://schemas.microsoft.com/office/drawing/2014/main" id="{A6AAEB71-AACB-1350-FA60-DABC810222C4}"/>
              </a:ext>
            </a:extLst>
          </p:cNvPr>
          <p:cNvSpPr txBox="1">
            <a:spLocks/>
          </p:cNvSpPr>
          <p:nvPr/>
        </p:nvSpPr>
        <p:spPr>
          <a:xfrm>
            <a:off x="326169" y="2286000"/>
            <a:ext cx="6675880" cy="2823210"/>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err="1">
                <a:solidFill>
                  <a:srgbClr val="000000"/>
                </a:solidFill>
                <a:latin typeface="Roboto" panose="02000000000000000000" pitchFamily="2" charset="0"/>
              </a:rPr>
              <a:t>Nemendur</a:t>
            </a:r>
            <a:r>
              <a:rPr lang="en-US" dirty="0">
                <a:solidFill>
                  <a:srgbClr val="000000"/>
                </a:solidFill>
                <a:latin typeface="Roboto" panose="02000000000000000000" pitchFamily="2" charset="0"/>
              </a:rPr>
              <a:t> </a:t>
            </a:r>
            <a:r>
              <a:rPr lang="en-US" dirty="0" err="1">
                <a:solidFill>
                  <a:srgbClr val="000000"/>
                </a:solidFill>
                <a:latin typeface="Roboto" panose="02000000000000000000" pitchFamily="2" charset="0"/>
              </a:rPr>
              <a:t>byrja</a:t>
            </a:r>
            <a:r>
              <a:rPr lang="en-US" dirty="0">
                <a:solidFill>
                  <a:srgbClr val="000000"/>
                </a:solidFill>
                <a:latin typeface="Roboto" panose="02000000000000000000" pitchFamily="2" charset="0"/>
              </a:rPr>
              <a:t> á </a:t>
            </a:r>
            <a:r>
              <a:rPr lang="en-US" dirty="0" err="1">
                <a:solidFill>
                  <a:srgbClr val="000000"/>
                </a:solidFill>
                <a:latin typeface="Roboto" panose="02000000000000000000" pitchFamily="2" charset="0"/>
              </a:rPr>
              <a:t>nýsköpunarverkefninu</a:t>
            </a:r>
            <a:r>
              <a:rPr lang="en-US" dirty="0">
                <a:solidFill>
                  <a:srgbClr val="000000"/>
                </a:solidFill>
                <a:latin typeface="Roboto" panose="02000000000000000000" pitchFamily="2" charset="0"/>
              </a:rPr>
              <a:t> og </a:t>
            </a:r>
            <a:r>
              <a:rPr lang="en-US" dirty="0" err="1">
                <a:solidFill>
                  <a:srgbClr val="000000"/>
                </a:solidFill>
                <a:latin typeface="Roboto" panose="02000000000000000000" pitchFamily="2" charset="0"/>
              </a:rPr>
              <a:t>halda</a:t>
            </a:r>
            <a:r>
              <a:rPr lang="en-US" dirty="0">
                <a:solidFill>
                  <a:srgbClr val="000000"/>
                </a:solidFill>
                <a:latin typeface="Roboto" panose="02000000000000000000" pitchFamily="2" charset="0"/>
              </a:rPr>
              <a:t> </a:t>
            </a:r>
            <a:r>
              <a:rPr lang="en-US" dirty="0" err="1">
                <a:solidFill>
                  <a:srgbClr val="000000"/>
                </a:solidFill>
                <a:latin typeface="Roboto" panose="02000000000000000000" pitchFamily="2" charset="0"/>
              </a:rPr>
              <a:t>áfram</a:t>
            </a:r>
            <a:r>
              <a:rPr lang="en-US" dirty="0">
                <a:solidFill>
                  <a:srgbClr val="000000"/>
                </a:solidFill>
                <a:latin typeface="Roboto" panose="02000000000000000000" pitchFamily="2" charset="0"/>
              </a:rPr>
              <a:t> </a:t>
            </a:r>
            <a:r>
              <a:rPr lang="en-US" dirty="0" err="1">
                <a:solidFill>
                  <a:srgbClr val="000000"/>
                </a:solidFill>
                <a:latin typeface="Roboto" panose="02000000000000000000" pitchFamily="2" charset="0"/>
              </a:rPr>
              <a:t>að</a:t>
            </a:r>
            <a:r>
              <a:rPr lang="en-US" dirty="0">
                <a:solidFill>
                  <a:srgbClr val="000000"/>
                </a:solidFill>
                <a:latin typeface="Roboto" panose="02000000000000000000" pitchFamily="2" charset="0"/>
              </a:rPr>
              <a:t> </a:t>
            </a:r>
            <a:r>
              <a:rPr lang="en-US" dirty="0" err="1">
                <a:solidFill>
                  <a:srgbClr val="000000"/>
                </a:solidFill>
                <a:latin typeface="Roboto" panose="02000000000000000000" pitchFamily="2" charset="0"/>
              </a:rPr>
              <a:t>hanna</a:t>
            </a:r>
            <a:r>
              <a:rPr lang="en-US" dirty="0">
                <a:solidFill>
                  <a:srgbClr val="000000"/>
                </a:solidFill>
                <a:latin typeface="Roboto" panose="02000000000000000000" pitchFamily="2" charset="0"/>
              </a:rPr>
              <a:t> og </a:t>
            </a:r>
            <a:r>
              <a:rPr lang="en-US" dirty="0" err="1">
                <a:solidFill>
                  <a:srgbClr val="000000"/>
                </a:solidFill>
                <a:latin typeface="Roboto" panose="02000000000000000000" pitchFamily="2" charset="0"/>
              </a:rPr>
              <a:t>forrita</a:t>
            </a:r>
            <a:r>
              <a:rPr lang="en-US" dirty="0">
                <a:solidFill>
                  <a:srgbClr val="000000"/>
                </a:solidFill>
                <a:latin typeface="Roboto" panose="02000000000000000000" pitchFamily="2" charset="0"/>
              </a:rPr>
              <a:t> </a:t>
            </a:r>
            <a:r>
              <a:rPr lang="en-US" dirty="0" err="1">
                <a:solidFill>
                  <a:srgbClr val="000000"/>
                </a:solidFill>
                <a:latin typeface="Roboto" panose="02000000000000000000" pitchFamily="2" charset="0"/>
              </a:rPr>
              <a:t>vélmennið</a:t>
            </a:r>
            <a:r>
              <a:rPr lang="en-US" dirty="0">
                <a:solidFill>
                  <a:srgbClr val="000000"/>
                </a:solidFill>
                <a:latin typeface="Roboto" panose="02000000000000000000" pitchFamily="2" charset="0"/>
              </a:rPr>
              <a:t>.</a:t>
            </a:r>
            <a:endParaRPr lang="en-US" sz="4000" dirty="0">
              <a:highlight>
                <a:srgbClr val="FFFF00"/>
              </a:highlight>
              <a:latin typeface="Roboto" panose="02000000000000000000" pitchFamily="2" charset="0"/>
              <a:ea typeface="Roboto" panose="02000000000000000000" pitchFamily="2" charset="0"/>
              <a:cs typeface="Roboto" panose="02000000000000000000" pitchFamily="2" charset="0"/>
            </a:endParaRPr>
          </a:p>
        </p:txBody>
      </p:sp>
      <p:pic>
        <p:nvPicPr>
          <p:cNvPr id="1026" name="Picture 2" descr="A yellow square with a red triangle and a black background&#10;&#10;AI-generated content may be incorrect.">
            <a:extLst>
              <a:ext uri="{FF2B5EF4-FFF2-40B4-BE49-F238E27FC236}">
                <a16:creationId xmlns:a16="http://schemas.microsoft.com/office/drawing/2014/main" id="{DDA63D0B-B4FA-47D6-90BF-8720DA8813F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260065" y="5096973"/>
            <a:ext cx="1741984" cy="174198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A black and white logo&#10;&#10;AI-generated content may be incorrect.">
            <a:extLst>
              <a:ext uri="{FF2B5EF4-FFF2-40B4-BE49-F238E27FC236}">
                <a16:creationId xmlns:a16="http://schemas.microsoft.com/office/drawing/2014/main" id="{C823F484-6DA0-2D29-88D1-8E8A79D65AFD}"/>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707837" y="4776294"/>
            <a:ext cx="2599108" cy="2167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0323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81FCCC-5B06-399F-A188-506908FBE1DC}"/>
            </a:ext>
          </a:extLst>
        </p:cNvPr>
        <p:cNvGrpSpPr/>
        <p:nvPr/>
      </p:nvGrpSpPr>
      <p:grpSpPr>
        <a:xfrm>
          <a:off x="0" y="0"/>
          <a:ext cx="0" cy="0"/>
          <a:chOff x="0" y="0"/>
          <a:chExt cx="0" cy="0"/>
        </a:xfrm>
      </p:grpSpPr>
      <p:pic>
        <p:nvPicPr>
          <p:cNvPr id="7" name="Picture 6" descr="A toy figurine with a broom&#10;&#10;AI-generated content may be incorrect.">
            <a:extLst>
              <a:ext uri="{FF2B5EF4-FFF2-40B4-BE49-F238E27FC236}">
                <a16:creationId xmlns:a16="http://schemas.microsoft.com/office/drawing/2014/main" id="{1F88CC93-535E-7CCB-BBBE-F836C6AA7F9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80234" y="1757363"/>
            <a:ext cx="5010150" cy="3343275"/>
          </a:xfrm>
          <a:prstGeom prst="rect">
            <a:avLst/>
          </a:prstGeom>
        </p:spPr>
      </p:pic>
      <p:sp>
        <p:nvSpPr>
          <p:cNvPr id="2" name="Text Placeholder 4">
            <a:extLst>
              <a:ext uri="{FF2B5EF4-FFF2-40B4-BE49-F238E27FC236}">
                <a16:creationId xmlns:a16="http://schemas.microsoft.com/office/drawing/2014/main" id="{4DEA8CAD-271C-963A-B80C-9E4799B0C477}"/>
              </a:ext>
            </a:extLst>
          </p:cNvPr>
          <p:cNvSpPr txBox="1">
            <a:spLocks/>
          </p:cNvSpPr>
          <p:nvPr/>
        </p:nvSpPr>
        <p:spPr>
          <a:xfrm>
            <a:off x="7280021" y="2709584"/>
            <a:ext cx="4856143" cy="109312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400" dirty="0" err="1">
                <a:solidFill>
                  <a:schemeClr val="bg1"/>
                </a:solidFill>
                <a:effectLst>
                  <a:outerShdw blurRad="50800" dist="38100" dir="2700000" algn="tl" rotWithShape="0">
                    <a:prstClr val="black">
                      <a:alpha val="40000"/>
                    </a:prstClr>
                  </a:outerShdw>
                </a:effectLst>
                <a:latin typeface="Roboto Medium"/>
                <a:ea typeface="Roboto Medium"/>
                <a:cs typeface="Roboto Medium"/>
              </a:rPr>
              <a:t>Takið</a:t>
            </a:r>
            <a:r>
              <a:rPr lang="en-US" sz="5400" dirty="0">
                <a:solidFill>
                  <a:schemeClr val="bg1"/>
                </a:solidFill>
                <a:effectLst>
                  <a:outerShdw blurRad="50800" dist="38100" dir="2700000" algn="tl" rotWithShape="0">
                    <a:prstClr val="black">
                      <a:alpha val="40000"/>
                    </a:prstClr>
                  </a:outerShdw>
                </a:effectLst>
                <a:latin typeface="Roboto Medium"/>
                <a:ea typeface="Roboto Medium"/>
                <a:cs typeface="Roboto Medium"/>
              </a:rPr>
              <a:t> </a:t>
            </a:r>
            <a:r>
              <a:rPr lang="en-US" sz="5400" dirty="0" err="1">
                <a:solidFill>
                  <a:schemeClr val="bg1"/>
                </a:solidFill>
                <a:effectLst>
                  <a:outerShdw blurRad="50800" dist="38100" dir="2700000" algn="tl" rotWithShape="0">
                    <a:prstClr val="black">
                      <a:alpha val="40000"/>
                    </a:prstClr>
                  </a:outerShdw>
                </a:effectLst>
                <a:latin typeface="Roboto Medium"/>
                <a:ea typeface="Roboto Medium"/>
                <a:cs typeface="Roboto Medium"/>
              </a:rPr>
              <a:t>til</a:t>
            </a:r>
            <a:r>
              <a:rPr lang="en-US" sz="5400" dirty="0">
                <a:solidFill>
                  <a:schemeClr val="bg1"/>
                </a:solidFill>
                <a:effectLst>
                  <a:outerShdw blurRad="50800" dist="38100" dir="2700000" algn="tl" rotWithShape="0">
                    <a:prstClr val="black">
                      <a:alpha val="40000"/>
                    </a:prstClr>
                  </a:outerShdw>
                </a:effectLst>
                <a:latin typeface="Roboto Medium"/>
                <a:ea typeface="Roboto Medium"/>
                <a:cs typeface="Roboto Medium"/>
              </a:rPr>
              <a:t> á </a:t>
            </a:r>
            <a:r>
              <a:rPr lang="en-US" sz="5400" dirty="0" err="1">
                <a:solidFill>
                  <a:schemeClr val="bg1"/>
                </a:solidFill>
                <a:effectLst>
                  <a:outerShdw blurRad="50800" dist="38100" dir="2700000" algn="tl" rotWithShape="0">
                    <a:prstClr val="black">
                      <a:alpha val="40000"/>
                    </a:prstClr>
                  </a:outerShdw>
                </a:effectLst>
                <a:latin typeface="Roboto Medium"/>
                <a:ea typeface="Roboto Medium"/>
                <a:cs typeface="Roboto Medium"/>
              </a:rPr>
              <a:t>vinnusvæðinu</a:t>
            </a:r>
            <a:endParaRPr lang="en-US" sz="5400" dirty="0">
              <a:solidFill>
                <a:schemeClr val="bg1"/>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1667449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yellow square with a red triangle and a black background&#10;&#10;AI-generated content may be incorrect.">
            <a:extLst>
              <a:ext uri="{FF2B5EF4-FFF2-40B4-BE49-F238E27FC236}">
                <a16:creationId xmlns:a16="http://schemas.microsoft.com/office/drawing/2014/main" id="{0D89BD50-6876-58F6-61AB-979641161F4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27414" y="1344435"/>
            <a:ext cx="3154556" cy="3200681"/>
          </a:xfrm>
          <a:prstGeom prst="rect">
            <a:avLst/>
          </a:prstGeom>
        </p:spPr>
      </p:pic>
      <p:pic>
        <p:nvPicPr>
          <p:cNvPr id="6" name="Picture 5" descr="A logo on a black background&#10;&#10;AI-generated content may be incorrect.">
            <a:extLst>
              <a:ext uri="{FF2B5EF4-FFF2-40B4-BE49-F238E27FC236}">
                <a16:creationId xmlns:a16="http://schemas.microsoft.com/office/drawing/2014/main" id="{5CF653DF-5BC6-AA81-74CB-E7BE88E0C83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6936" y="1344435"/>
            <a:ext cx="5089064" cy="3200681"/>
          </a:xfrm>
          <a:prstGeom prst="rect">
            <a:avLst/>
          </a:prstGeom>
        </p:spPr>
      </p:pic>
      <p:sp>
        <p:nvSpPr>
          <p:cNvPr id="2" name="TextBox 1">
            <a:extLst>
              <a:ext uri="{FF2B5EF4-FFF2-40B4-BE49-F238E27FC236}">
                <a16:creationId xmlns:a16="http://schemas.microsoft.com/office/drawing/2014/main" id="{48BEEE71-B830-6BD8-3B49-B7C247A06C4E}"/>
              </a:ext>
            </a:extLst>
          </p:cNvPr>
          <p:cNvSpPr txBox="1"/>
          <p:nvPr/>
        </p:nvSpPr>
        <p:spPr>
          <a:xfrm>
            <a:off x="1851973" y="5642518"/>
            <a:ext cx="8488054" cy="1015663"/>
          </a:xfrm>
          <a:prstGeom prst="rect">
            <a:avLst/>
          </a:prstGeom>
          <a:noFill/>
        </p:spPr>
        <p:txBody>
          <a:bodyPr wrap="square" lIns="91440" tIns="45720" rIns="91440" bIns="45720" anchor="t">
            <a:spAutoFit/>
          </a:bodyPr>
          <a:lstStyle/>
          <a:p>
            <a:pPr algn="ctr"/>
            <a:r>
              <a:rPr lang="en-US" sz="1200" b="0" i="0" u="none" strike="noStrike" baseline="0" dirty="0">
                <a:latin typeface="Roboto" panose="02000000000000000000" pitchFamily="2" charset="0"/>
                <a:ea typeface="Roboto" panose="02000000000000000000" pitchFamily="2" charset="0"/>
              </a:rPr>
              <a:t>LEGO, the LEGO logo, and the SPIKE logo are trademarks of the/</a:t>
            </a:r>
            <a:r>
              <a:rPr lang="en-US" sz="1200" b="0" i="0" u="none" strike="noStrike" baseline="0" dirty="0" err="1">
                <a:latin typeface="Roboto" panose="02000000000000000000" pitchFamily="2" charset="0"/>
                <a:ea typeface="Roboto" panose="02000000000000000000" pitchFamily="2" charset="0"/>
              </a:rPr>
              <a:t>sont</a:t>
            </a:r>
            <a:r>
              <a:rPr lang="en-US" sz="1200" b="0" i="0" u="none" strike="noStrike" baseline="0" dirty="0">
                <a:latin typeface="Roboto" panose="02000000000000000000" pitchFamily="2" charset="0"/>
                <a:ea typeface="Roboto" panose="02000000000000000000" pitchFamily="2" charset="0"/>
              </a:rPr>
              <a:t> des marques de commerce du/son </a:t>
            </a:r>
            <a:r>
              <a:rPr lang="en-US" sz="1200" b="0" i="0" u="none" strike="noStrike" baseline="0" dirty="0" err="1">
                <a:latin typeface="Roboto" panose="02000000000000000000" pitchFamily="2" charset="0"/>
                <a:ea typeface="Roboto" panose="02000000000000000000" pitchFamily="2" charset="0"/>
              </a:rPr>
              <a:t>marcas</a:t>
            </a:r>
            <a:r>
              <a:rPr lang="en-US" sz="1200" b="0" i="0" u="none" strike="noStrike" baseline="0" dirty="0">
                <a:latin typeface="Roboto" panose="02000000000000000000" pitchFamily="2" charset="0"/>
                <a:ea typeface="Roboto" panose="02000000000000000000" pitchFamily="2" charset="0"/>
              </a:rPr>
              <a:t> </a:t>
            </a:r>
            <a:r>
              <a:rPr lang="en-US" sz="1200" b="0" i="0" u="none" strike="noStrike" baseline="0" dirty="0" err="1">
                <a:latin typeface="Roboto" panose="02000000000000000000" pitchFamily="2" charset="0"/>
                <a:ea typeface="Roboto" panose="02000000000000000000" pitchFamily="2" charset="0"/>
              </a:rPr>
              <a:t>registradas</a:t>
            </a:r>
            <a:r>
              <a:rPr lang="en-US" sz="1200" b="0" i="0" u="none" strike="noStrike" baseline="0" dirty="0">
                <a:latin typeface="Roboto" panose="02000000000000000000" pitchFamily="2" charset="0"/>
                <a:ea typeface="Roboto" panose="02000000000000000000" pitchFamily="2" charset="0"/>
              </a:rPr>
              <a:t> de LEGO Group. ©2025 The LEGO Group. All rights reserved/Tous droits </a:t>
            </a:r>
            <a:r>
              <a:rPr lang="en-US" sz="1200" b="0" i="0" u="none" strike="noStrike" baseline="0" dirty="0" err="1">
                <a:latin typeface="Roboto" panose="02000000000000000000" pitchFamily="2" charset="0"/>
                <a:ea typeface="Roboto" panose="02000000000000000000" pitchFamily="2" charset="0"/>
              </a:rPr>
              <a:t>réservés</a:t>
            </a:r>
            <a:r>
              <a:rPr lang="en-US" sz="1200" b="0" i="0" u="none" strike="noStrike" baseline="0" dirty="0">
                <a:latin typeface="Roboto" panose="02000000000000000000" pitchFamily="2" charset="0"/>
                <a:ea typeface="Roboto" panose="02000000000000000000" pitchFamily="2" charset="0"/>
              </a:rPr>
              <a:t>/Todos </a:t>
            </a:r>
            <a:r>
              <a:rPr lang="en-US" sz="1200" b="0" i="0" u="none" strike="noStrike" baseline="0" dirty="0" err="1">
                <a:latin typeface="Roboto" panose="02000000000000000000" pitchFamily="2" charset="0"/>
                <a:ea typeface="Roboto" panose="02000000000000000000" pitchFamily="2" charset="0"/>
              </a:rPr>
              <a:t>los</a:t>
            </a:r>
            <a:r>
              <a:rPr lang="en-US" sz="1200" b="0" i="0" u="none" strike="noStrike" baseline="0" dirty="0">
                <a:latin typeface="Roboto" panose="02000000000000000000" pitchFamily="2" charset="0"/>
                <a:ea typeface="Roboto" panose="02000000000000000000" pitchFamily="2" charset="0"/>
              </a:rPr>
              <a:t> derechos </a:t>
            </a:r>
            <a:r>
              <a:rPr lang="en-US" sz="1200" b="0" i="0" u="none" strike="noStrike" baseline="0" dirty="0" err="1">
                <a:latin typeface="Roboto" panose="02000000000000000000" pitchFamily="2" charset="0"/>
                <a:ea typeface="Roboto" panose="02000000000000000000" pitchFamily="2" charset="0"/>
              </a:rPr>
              <a:t>reservados</a:t>
            </a:r>
            <a:r>
              <a:rPr lang="en-US" sz="1200" b="0" i="0" u="none" strike="noStrike" baseline="0" dirty="0">
                <a:latin typeface="Roboto" panose="02000000000000000000" pitchFamily="2" charset="0"/>
                <a:ea typeface="Roboto" panose="02000000000000000000" pitchFamily="2" charset="0"/>
              </a:rPr>
              <a:t>. </a:t>
            </a:r>
            <a:r>
              <a:rPr lang="en-US" sz="1200" b="0" i="1" u="none" strike="noStrike" baseline="0" dirty="0">
                <a:latin typeface="Roboto" panose="02000000000000000000" pitchFamily="2" charset="0"/>
                <a:ea typeface="Roboto" panose="02000000000000000000" pitchFamily="2" charset="0"/>
              </a:rPr>
              <a:t>FIRST</a:t>
            </a:r>
            <a:r>
              <a:rPr lang="en-US" sz="1200" b="0" i="0" u="none" strike="noStrike" baseline="0" dirty="0">
                <a:latin typeface="Roboto" panose="02000000000000000000" pitchFamily="2" charset="0"/>
                <a:ea typeface="Roboto" panose="02000000000000000000" pitchFamily="2" charset="0"/>
              </a:rPr>
              <a:t>®, the </a:t>
            </a:r>
            <a:r>
              <a:rPr lang="en-US" sz="1200" b="0" i="1" u="none" strike="noStrike" baseline="0" dirty="0">
                <a:latin typeface="Roboto" panose="02000000000000000000" pitchFamily="2" charset="0"/>
                <a:ea typeface="Roboto" panose="02000000000000000000" pitchFamily="2" charset="0"/>
              </a:rPr>
              <a:t>FIRST</a:t>
            </a:r>
            <a:r>
              <a:rPr lang="en-US" sz="1200" b="0" i="0" u="none" strike="noStrike" baseline="0" dirty="0">
                <a:latin typeface="Roboto" panose="02000000000000000000" pitchFamily="2" charset="0"/>
                <a:ea typeface="Roboto" panose="02000000000000000000" pitchFamily="2" charset="0"/>
              </a:rPr>
              <a:t>® logo, and </a:t>
            </a:r>
            <a:r>
              <a:rPr lang="en-US" sz="1200" b="0" i="1" u="none" strike="noStrike" baseline="0" dirty="0">
                <a:latin typeface="Roboto" panose="02000000000000000000" pitchFamily="2" charset="0"/>
                <a:ea typeface="Roboto" panose="02000000000000000000" pitchFamily="2" charset="0"/>
              </a:rPr>
              <a:t>FIRST</a:t>
            </a:r>
            <a:r>
              <a:rPr lang="en-US" sz="1200" b="0" i="0" u="none" strike="noStrike" baseline="0" dirty="0">
                <a:latin typeface="Roboto" panose="02000000000000000000" pitchFamily="2" charset="0"/>
                <a:ea typeface="Roboto" panose="02000000000000000000" pitchFamily="2" charset="0"/>
              </a:rPr>
              <a:t>® AGE™ are trademarks of For Inspiration and Recognition of Science and Technology (</a:t>
            </a:r>
            <a:r>
              <a:rPr lang="en-US" sz="1200" b="0" i="1" u="none" strike="noStrike" baseline="0" dirty="0">
                <a:latin typeface="Roboto" panose="02000000000000000000" pitchFamily="2" charset="0"/>
                <a:ea typeface="Roboto" panose="02000000000000000000" pitchFamily="2" charset="0"/>
              </a:rPr>
              <a:t>FIRST</a:t>
            </a:r>
            <a:r>
              <a:rPr lang="en-US" sz="1200" b="0" i="0" u="none" strike="noStrike" baseline="0" dirty="0">
                <a:latin typeface="Roboto" panose="02000000000000000000" pitchFamily="2" charset="0"/>
                <a:ea typeface="Roboto" panose="02000000000000000000" pitchFamily="2" charset="0"/>
              </a:rPr>
              <a:t>). LEGO® is a registered trademark of the LEGO Group. </a:t>
            </a:r>
            <a:r>
              <a:rPr lang="en-US" sz="1200" b="0" i="1" u="none" strike="noStrike" baseline="0" dirty="0">
                <a:latin typeface="Roboto" panose="02000000000000000000" pitchFamily="2" charset="0"/>
                <a:ea typeface="Roboto" panose="02000000000000000000" pitchFamily="2" charset="0"/>
              </a:rPr>
              <a:t>FIRST</a:t>
            </a:r>
            <a:r>
              <a:rPr lang="en-US" sz="1200" b="0" i="0" u="none" strike="noStrike" baseline="0" dirty="0">
                <a:latin typeface="Roboto" panose="02000000000000000000" pitchFamily="2" charset="0"/>
                <a:ea typeface="Roboto" panose="02000000000000000000" pitchFamily="2" charset="0"/>
              </a:rPr>
              <a:t>® LEGO® League and UNEARTHED™ are jointly held trademarks of </a:t>
            </a:r>
            <a:r>
              <a:rPr lang="en-US" sz="1200" b="0" i="1" u="none" strike="noStrike" baseline="0" dirty="0">
                <a:latin typeface="Roboto" panose="02000000000000000000" pitchFamily="2" charset="0"/>
                <a:ea typeface="Roboto" panose="02000000000000000000" pitchFamily="2" charset="0"/>
              </a:rPr>
              <a:t>FIRST </a:t>
            </a:r>
            <a:r>
              <a:rPr lang="en-US" sz="1200" b="0" i="0" u="none" strike="noStrike" baseline="0" dirty="0">
                <a:latin typeface="Roboto" panose="02000000000000000000" pitchFamily="2" charset="0"/>
                <a:ea typeface="Roboto" panose="02000000000000000000" pitchFamily="2" charset="0"/>
              </a:rPr>
              <a:t>and the LEGO Group. ©2025 </a:t>
            </a:r>
            <a:r>
              <a:rPr lang="en-US" sz="1200" b="0" i="1" u="none" strike="noStrike" baseline="0" dirty="0">
                <a:latin typeface="Roboto" panose="02000000000000000000" pitchFamily="2" charset="0"/>
                <a:ea typeface="Roboto" panose="02000000000000000000" pitchFamily="2" charset="0"/>
              </a:rPr>
              <a:t>FIRST </a:t>
            </a:r>
            <a:r>
              <a:rPr lang="en-US" sz="1200" b="0" i="0" u="none" strike="noStrike" baseline="0" dirty="0">
                <a:latin typeface="Roboto" panose="02000000000000000000" pitchFamily="2" charset="0"/>
                <a:ea typeface="Roboto" panose="02000000000000000000" pitchFamily="2" charset="0"/>
              </a:rPr>
              <a:t>and the LEGO Group. All rights reserved.</a:t>
            </a:r>
            <a:endParaRPr lang="en-US" sz="800" dirty="0">
              <a:latin typeface="Roboto" panose="02000000000000000000" pitchFamily="2" charset="0"/>
              <a:ea typeface="Roboto" panose="02000000000000000000" pitchFamily="2" charset="0"/>
              <a:cs typeface="Roboto"/>
            </a:endParaRPr>
          </a:p>
        </p:txBody>
      </p:sp>
    </p:spTree>
    <p:extLst>
      <p:ext uri="{BB962C8B-B14F-4D97-AF65-F5344CB8AC3E}">
        <p14:creationId xmlns:p14="http://schemas.microsoft.com/office/powerpoint/2010/main" val="1109188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13A48A-ACB6-FAEB-C04D-52066EE6FE87}"/>
            </a:ext>
          </a:extLst>
        </p:cNvPr>
        <p:cNvGrpSpPr/>
        <p:nvPr/>
      </p:nvGrpSpPr>
      <p:grpSpPr>
        <a:xfrm>
          <a:off x="0" y="0"/>
          <a:ext cx="0" cy="0"/>
          <a:chOff x="0" y="0"/>
          <a:chExt cx="0" cy="0"/>
        </a:xfrm>
      </p:grpSpPr>
      <p:grpSp>
        <p:nvGrpSpPr>
          <p:cNvPr id="11" name="Group 10">
            <a:extLst>
              <a:ext uri="{FF2B5EF4-FFF2-40B4-BE49-F238E27FC236}">
                <a16:creationId xmlns:a16="http://schemas.microsoft.com/office/drawing/2014/main" id="{B4C05673-DBAE-E541-D77B-91928F7A53DD}"/>
              </a:ext>
            </a:extLst>
          </p:cNvPr>
          <p:cNvGrpSpPr/>
          <p:nvPr/>
        </p:nvGrpSpPr>
        <p:grpSpPr>
          <a:xfrm>
            <a:off x="457200" y="170180"/>
            <a:ext cx="11277600" cy="762634"/>
            <a:chOff x="457200" y="170180"/>
            <a:chExt cx="11277600" cy="762634"/>
          </a:xfrm>
        </p:grpSpPr>
        <p:sp>
          <p:nvSpPr>
            <p:cNvPr id="6" name="Google Shape;248;p31">
              <a:extLst>
                <a:ext uri="{FF2B5EF4-FFF2-40B4-BE49-F238E27FC236}">
                  <a16:creationId xmlns:a16="http://schemas.microsoft.com/office/drawing/2014/main" id="{4288CD1E-0967-3FCE-BE03-FC771F60F5BF}"/>
                </a:ext>
              </a:extLst>
            </p:cNvPr>
            <p:cNvSpPr/>
            <p:nvPr/>
          </p:nvSpPr>
          <p:spPr>
            <a:xfrm>
              <a:off x="457200" y="170180"/>
              <a:ext cx="11277600" cy="762634"/>
            </a:xfrm>
            <a:prstGeom prst="roundRect">
              <a:avLst>
                <a:gd name="adj" fmla="val 16667"/>
              </a:avLst>
            </a:prstGeom>
            <a:solidFill>
              <a:srgbClr val="ED1C24"/>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7" name="Google Shape;250;p31">
              <a:extLst>
                <a:ext uri="{FF2B5EF4-FFF2-40B4-BE49-F238E27FC236}">
                  <a16:creationId xmlns:a16="http://schemas.microsoft.com/office/drawing/2014/main" id="{0E0600F0-826E-B1FF-5C6B-8E1D4E9E3DC0}"/>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chemeClr val="lt1"/>
                </a:buClr>
                <a:buSzPts val="4000"/>
              </a:pPr>
              <a:r>
                <a:rPr lang="en-US" sz="3200" b="1" dirty="0" err="1">
                  <a:solidFill>
                    <a:schemeClr val="lt1"/>
                  </a:solidFill>
                  <a:latin typeface="Roboto" panose="02000000000000000000" pitchFamily="2" charset="0"/>
                  <a:ea typeface="Roboto" panose="02000000000000000000" pitchFamily="2" charset="0"/>
                  <a:cs typeface="Roboto" panose="02000000000000000000" pitchFamily="2" charset="0"/>
                </a:rPr>
                <a:t>Umræða</a:t>
              </a:r>
              <a:endParaRPr lang="en-US" sz="3200" b="1" dirty="0">
                <a:latin typeface="Roboto" panose="02000000000000000000" pitchFamily="2" charset="0"/>
                <a:ea typeface="Roboto" panose="02000000000000000000" pitchFamily="2" charset="0"/>
                <a:cs typeface="Roboto" panose="02000000000000000000" pitchFamily="2" charset="0"/>
              </a:endParaRPr>
            </a:p>
          </p:txBody>
        </p:sp>
      </p:grpSp>
      <p:grpSp>
        <p:nvGrpSpPr>
          <p:cNvPr id="14" name="Group 13">
            <a:extLst>
              <a:ext uri="{FF2B5EF4-FFF2-40B4-BE49-F238E27FC236}">
                <a16:creationId xmlns:a16="http://schemas.microsoft.com/office/drawing/2014/main" id="{A17977A7-90C8-1701-365B-F2C04BFB271B}"/>
              </a:ext>
            </a:extLst>
          </p:cNvPr>
          <p:cNvGrpSpPr/>
          <p:nvPr/>
        </p:nvGrpSpPr>
        <p:grpSpPr>
          <a:xfrm>
            <a:off x="612880" y="1145429"/>
            <a:ext cx="1188720" cy="1188720"/>
            <a:chOff x="612880" y="1145429"/>
            <a:chExt cx="1188720" cy="1188720"/>
          </a:xfrm>
        </p:grpSpPr>
        <p:sp>
          <p:nvSpPr>
            <p:cNvPr id="15" name="Oval 14">
              <a:extLst>
                <a:ext uri="{FF2B5EF4-FFF2-40B4-BE49-F238E27FC236}">
                  <a16:creationId xmlns:a16="http://schemas.microsoft.com/office/drawing/2014/main" id="{3108DD57-4390-C9C4-AE40-215A9A8AA1A2}"/>
                </a:ext>
              </a:extLst>
            </p:cNvPr>
            <p:cNvSpPr/>
            <p:nvPr/>
          </p:nvSpPr>
          <p:spPr>
            <a:xfrm>
              <a:off x="612880" y="1145429"/>
              <a:ext cx="1188720" cy="1188720"/>
            </a:xfrm>
            <a:prstGeom prst="ellipse">
              <a:avLst/>
            </a:prstGeom>
            <a:solidFill>
              <a:srgbClr val="0660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descr="Thought with solid fill">
              <a:extLst>
                <a:ext uri="{FF2B5EF4-FFF2-40B4-BE49-F238E27FC236}">
                  <a16:creationId xmlns:a16="http://schemas.microsoft.com/office/drawing/2014/main" id="{3C3ADF6F-BE0E-7550-0284-3E7358CED9C9}"/>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75889" y="1262058"/>
              <a:ext cx="931281" cy="931281"/>
            </a:xfrm>
            <a:prstGeom prst="rect">
              <a:avLst/>
            </a:prstGeom>
          </p:spPr>
        </p:pic>
      </p:grpSp>
      <p:sp>
        <p:nvSpPr>
          <p:cNvPr id="17" name="Text Placeholder 2">
            <a:extLst>
              <a:ext uri="{FF2B5EF4-FFF2-40B4-BE49-F238E27FC236}">
                <a16:creationId xmlns:a16="http://schemas.microsoft.com/office/drawing/2014/main" id="{916640C8-5B54-B7F7-F4FA-5210212E37B3}"/>
              </a:ext>
            </a:extLst>
          </p:cNvPr>
          <p:cNvSpPr txBox="1">
            <a:spLocks/>
          </p:cNvSpPr>
          <p:nvPr/>
        </p:nvSpPr>
        <p:spPr>
          <a:xfrm>
            <a:off x="1963457" y="1393757"/>
            <a:ext cx="9582149" cy="762634"/>
          </a:xfrm>
          <a:prstGeom prst="rect">
            <a:avLst/>
          </a:prstGeom>
          <a:noFill/>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800" b="1" dirty="0" err="1">
                <a:solidFill>
                  <a:srgbClr val="0660AC"/>
                </a:solidFill>
                <a:latin typeface="Roboto" panose="02000000000000000000" pitchFamily="2" charset="0"/>
                <a:ea typeface="Roboto" panose="02000000000000000000" pitchFamily="2" charset="0"/>
                <a:cs typeface="Roboto" panose="02000000000000000000" pitchFamily="2" charset="0"/>
              </a:rPr>
              <a:t>Hvað</a:t>
            </a:r>
            <a:r>
              <a:rPr lang="en-US" sz="48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800" b="1" dirty="0" err="1">
                <a:solidFill>
                  <a:srgbClr val="0660AC"/>
                </a:solidFill>
                <a:latin typeface="Roboto" panose="02000000000000000000" pitchFamily="2" charset="0"/>
                <a:ea typeface="Roboto" panose="02000000000000000000" pitchFamily="2" charset="0"/>
                <a:cs typeface="Roboto" panose="02000000000000000000" pitchFamily="2" charset="0"/>
              </a:rPr>
              <a:t>gerðum</a:t>
            </a:r>
            <a:r>
              <a:rPr lang="en-US" sz="48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800" b="1" dirty="0" err="1">
                <a:solidFill>
                  <a:srgbClr val="0660AC"/>
                </a:solidFill>
                <a:latin typeface="Roboto" panose="02000000000000000000" pitchFamily="2" charset="0"/>
                <a:ea typeface="Roboto" panose="02000000000000000000" pitchFamily="2" charset="0"/>
                <a:cs typeface="Roboto" panose="02000000000000000000" pitchFamily="2" charset="0"/>
              </a:rPr>
              <a:t>við</a:t>
            </a:r>
            <a:r>
              <a:rPr lang="en-US" sz="4800" b="1" dirty="0">
                <a:solidFill>
                  <a:srgbClr val="0660AC"/>
                </a:solidFill>
                <a:latin typeface="Roboto" panose="02000000000000000000" pitchFamily="2" charset="0"/>
                <a:ea typeface="Roboto" panose="02000000000000000000" pitchFamily="2" charset="0"/>
                <a:cs typeface="Roboto" panose="02000000000000000000" pitchFamily="2" charset="0"/>
              </a:rPr>
              <a:t> í </a:t>
            </a:r>
            <a:r>
              <a:rPr lang="en-US" sz="4800" b="1" dirty="0" err="1">
                <a:solidFill>
                  <a:srgbClr val="0660AC"/>
                </a:solidFill>
                <a:latin typeface="Roboto" panose="02000000000000000000" pitchFamily="2" charset="0"/>
                <a:ea typeface="Roboto" panose="02000000000000000000" pitchFamily="2" charset="0"/>
                <a:cs typeface="Roboto" panose="02000000000000000000" pitchFamily="2" charset="0"/>
              </a:rPr>
              <a:t>síðasta</a:t>
            </a:r>
            <a:r>
              <a:rPr lang="en-US" sz="48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800" b="1" dirty="0" err="1">
                <a:solidFill>
                  <a:srgbClr val="0660AC"/>
                </a:solidFill>
                <a:latin typeface="Roboto" panose="02000000000000000000" pitchFamily="2" charset="0"/>
                <a:ea typeface="Roboto" panose="02000000000000000000" pitchFamily="2" charset="0"/>
                <a:cs typeface="Roboto" panose="02000000000000000000" pitchFamily="2" charset="0"/>
              </a:rPr>
              <a:t>tíma</a:t>
            </a:r>
            <a:r>
              <a:rPr lang="en-US" sz="4800" b="1" dirty="0">
                <a:solidFill>
                  <a:srgbClr val="0660AC"/>
                </a:solidFill>
                <a:latin typeface="Roboto" panose="02000000000000000000" pitchFamily="2" charset="0"/>
                <a:ea typeface="Roboto" panose="02000000000000000000" pitchFamily="2" charset="0"/>
                <a:cs typeface="Roboto" panose="02000000000000000000" pitchFamily="2" charset="0"/>
              </a:rPr>
              <a:t>?</a:t>
            </a:r>
          </a:p>
        </p:txBody>
      </p:sp>
      <p:pic>
        <p:nvPicPr>
          <p:cNvPr id="3" name="Picture 2" descr="Cartoon of a child and child with their hands on their face&#10;&#10;AI-generated content may be incorrect.">
            <a:extLst>
              <a:ext uri="{FF2B5EF4-FFF2-40B4-BE49-F238E27FC236}">
                <a16:creationId xmlns:a16="http://schemas.microsoft.com/office/drawing/2014/main" id="{7DB2EA68-0F32-B469-77F4-3996225AEA4E}"/>
              </a:ext>
            </a:extLst>
          </p:cNvPr>
          <p:cNvPicPr>
            <a:picLocks noChangeAspect="1"/>
          </p:cNvPicPr>
          <p:nvPr/>
        </p:nvPicPr>
        <p:blipFill>
          <a:blip r:embed="rId5"/>
          <a:stretch>
            <a:fillRect/>
          </a:stretch>
        </p:blipFill>
        <p:spPr>
          <a:xfrm>
            <a:off x="3839366" y="2417274"/>
            <a:ext cx="4513268" cy="3803058"/>
          </a:xfrm>
          <a:prstGeom prst="rect">
            <a:avLst/>
          </a:prstGeom>
        </p:spPr>
      </p:pic>
    </p:spTree>
    <p:extLst>
      <p:ext uri="{BB962C8B-B14F-4D97-AF65-F5344CB8AC3E}">
        <p14:creationId xmlns:p14="http://schemas.microsoft.com/office/powerpoint/2010/main" val="2984839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5C8550-E073-5579-A82F-7A63B9DF837C}"/>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492D2572-CFCB-794D-62B6-39594A1F0721}"/>
              </a:ext>
            </a:extLst>
          </p:cNvPr>
          <p:cNvGrpSpPr/>
          <p:nvPr/>
        </p:nvGrpSpPr>
        <p:grpSpPr>
          <a:xfrm>
            <a:off x="457200" y="170180"/>
            <a:ext cx="11277600" cy="762634"/>
            <a:chOff x="457200" y="170180"/>
            <a:chExt cx="11277600" cy="762634"/>
          </a:xfrm>
        </p:grpSpPr>
        <p:sp>
          <p:nvSpPr>
            <p:cNvPr id="5" name="Google Shape;248;p31">
              <a:extLst>
                <a:ext uri="{FF2B5EF4-FFF2-40B4-BE49-F238E27FC236}">
                  <a16:creationId xmlns:a16="http://schemas.microsoft.com/office/drawing/2014/main" id="{3D2F5D4D-CBDF-42A4-329D-E503CCA812B6}"/>
                </a:ext>
              </a:extLst>
            </p:cNvPr>
            <p:cNvSpPr/>
            <p:nvPr/>
          </p:nvSpPr>
          <p:spPr>
            <a:xfrm>
              <a:off x="457200" y="170180"/>
              <a:ext cx="11277600" cy="762634"/>
            </a:xfrm>
            <a:prstGeom prst="roundRect">
              <a:avLst>
                <a:gd name="adj" fmla="val 16667"/>
              </a:avLst>
            </a:prstGeom>
            <a:solidFill>
              <a:srgbClr val="ED1C24"/>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6" name="Google Shape;250;p31">
              <a:extLst>
                <a:ext uri="{FF2B5EF4-FFF2-40B4-BE49-F238E27FC236}">
                  <a16:creationId xmlns:a16="http://schemas.microsoft.com/office/drawing/2014/main" id="{784F2C2D-9D42-EB0C-D5F4-D320E2469080}"/>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chemeClr val="lt1"/>
                </a:buClr>
                <a:buSzPts val="4000"/>
              </a:pPr>
              <a:r>
                <a:rPr lang="en-US" sz="3200" b="1" dirty="0" err="1">
                  <a:solidFill>
                    <a:schemeClr val="lt1"/>
                  </a:solidFill>
                  <a:latin typeface="Roboto" panose="02000000000000000000" pitchFamily="2" charset="0"/>
                  <a:ea typeface="Roboto" panose="02000000000000000000" pitchFamily="2" charset="0"/>
                  <a:cs typeface="Roboto" panose="02000000000000000000" pitchFamily="2" charset="0"/>
                </a:rPr>
                <a:t>Orðalisti</a:t>
              </a:r>
              <a:endParaRPr lang="en-US" sz="3200" b="1" dirty="0">
                <a:latin typeface="Roboto" panose="02000000000000000000" pitchFamily="2" charset="0"/>
                <a:ea typeface="Roboto" panose="02000000000000000000" pitchFamily="2" charset="0"/>
                <a:cs typeface="Roboto" panose="02000000000000000000" pitchFamily="2" charset="0"/>
              </a:endParaRPr>
            </a:p>
          </p:txBody>
        </p:sp>
      </p:grpSp>
      <p:sp>
        <p:nvSpPr>
          <p:cNvPr id="4" name="Text Placeholder 2">
            <a:extLst>
              <a:ext uri="{FF2B5EF4-FFF2-40B4-BE49-F238E27FC236}">
                <a16:creationId xmlns:a16="http://schemas.microsoft.com/office/drawing/2014/main" id="{89F4FCED-CBF3-2597-9ABE-B85139692A53}"/>
              </a:ext>
            </a:extLst>
          </p:cNvPr>
          <p:cNvSpPr txBox="1">
            <a:spLocks/>
          </p:cNvSpPr>
          <p:nvPr/>
        </p:nvSpPr>
        <p:spPr>
          <a:xfrm>
            <a:off x="1943099" y="1145429"/>
            <a:ext cx="6430339" cy="5003911"/>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5400"/>
              </a:spcAft>
            </a:pPr>
            <a:r>
              <a:rPr lang="en-US" b="1" dirty="0" err="1">
                <a:solidFill>
                  <a:srgbClr val="0660AC"/>
                </a:solidFill>
                <a:latin typeface="Roboto" panose="02000000000000000000" pitchFamily="2" charset="0"/>
                <a:ea typeface="Roboto" panose="02000000000000000000" pitchFamily="2" charset="0"/>
                <a:cs typeface="Roboto" panose="02000000000000000000" pitchFamily="2" charset="0"/>
              </a:rPr>
              <a:t>rannsókn</a:t>
            </a:r>
            <a:r>
              <a:rPr lang="en-US"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dirty="0" err="1">
                <a:latin typeface="Roboto" panose="02000000000000000000" pitchFamily="2" charset="0"/>
                <a:ea typeface="Roboto" panose="02000000000000000000" pitchFamily="2" charset="0"/>
                <a:cs typeface="Roboto" panose="02000000000000000000" pitchFamily="2" charset="0"/>
              </a:rPr>
              <a:t>söfnun</a:t>
            </a:r>
            <a:r>
              <a:rPr lang="en-US" dirty="0">
                <a:latin typeface="Roboto" panose="02000000000000000000" pitchFamily="2" charset="0"/>
                <a:ea typeface="Roboto" panose="02000000000000000000" pitchFamily="2" charset="0"/>
                <a:cs typeface="Roboto" panose="02000000000000000000" pitchFamily="2" charset="0"/>
              </a:rPr>
              <a:t> </a:t>
            </a:r>
            <a:r>
              <a:rPr lang="en-US" dirty="0" err="1">
                <a:latin typeface="Roboto" panose="02000000000000000000" pitchFamily="2" charset="0"/>
                <a:ea typeface="Roboto" panose="02000000000000000000" pitchFamily="2" charset="0"/>
                <a:cs typeface="Roboto" panose="02000000000000000000" pitchFamily="2" charset="0"/>
              </a:rPr>
              <a:t>upplýsinga</a:t>
            </a:r>
            <a:r>
              <a:rPr lang="en-US" dirty="0">
                <a:latin typeface="Roboto" panose="02000000000000000000" pitchFamily="2" charset="0"/>
                <a:ea typeface="Roboto" panose="02000000000000000000" pitchFamily="2" charset="0"/>
                <a:cs typeface="Roboto" panose="02000000000000000000" pitchFamily="2" charset="0"/>
              </a:rPr>
              <a:t> um </a:t>
            </a:r>
            <a:r>
              <a:rPr lang="en-US" dirty="0" err="1">
                <a:latin typeface="Roboto" panose="02000000000000000000" pitchFamily="2" charset="0"/>
                <a:ea typeface="Roboto" panose="02000000000000000000" pitchFamily="2" charset="0"/>
                <a:cs typeface="Roboto" panose="02000000000000000000" pitchFamily="2" charset="0"/>
              </a:rPr>
              <a:t>tiltekið</a:t>
            </a:r>
            <a:r>
              <a:rPr lang="en-US" dirty="0">
                <a:latin typeface="Roboto" panose="02000000000000000000" pitchFamily="2" charset="0"/>
                <a:ea typeface="Roboto" panose="02000000000000000000" pitchFamily="2" charset="0"/>
                <a:cs typeface="Roboto" panose="02000000000000000000" pitchFamily="2" charset="0"/>
              </a:rPr>
              <a:t> </a:t>
            </a:r>
            <a:r>
              <a:rPr lang="en-US" dirty="0" err="1">
                <a:latin typeface="Roboto" panose="02000000000000000000" pitchFamily="2" charset="0"/>
                <a:ea typeface="Roboto" panose="02000000000000000000" pitchFamily="2" charset="0"/>
                <a:cs typeface="Roboto" panose="02000000000000000000" pitchFamily="2" charset="0"/>
              </a:rPr>
              <a:t>viðfangsefni</a:t>
            </a:r>
            <a:endParaRPr lang="en-US" dirty="0">
              <a:latin typeface="Roboto" panose="02000000000000000000" pitchFamily="2" charset="0"/>
              <a:ea typeface="Roboto" panose="02000000000000000000" pitchFamily="2" charset="0"/>
              <a:cs typeface="Roboto" panose="02000000000000000000" pitchFamily="2" charset="0"/>
            </a:endParaRPr>
          </a:p>
          <a:p>
            <a:pPr>
              <a:lnSpc>
                <a:spcPct val="100000"/>
              </a:lnSpc>
              <a:spcBef>
                <a:spcPts val="0"/>
              </a:spcBef>
              <a:spcAft>
                <a:spcPts val="5400"/>
              </a:spcAft>
            </a:pPr>
            <a:r>
              <a:rPr lang="en-US" b="1" dirty="0" err="1">
                <a:solidFill>
                  <a:srgbClr val="0660AC"/>
                </a:solidFill>
                <a:latin typeface="Roboto" panose="02000000000000000000" pitchFamily="2" charset="0"/>
                <a:ea typeface="Roboto" panose="02000000000000000000" pitchFamily="2" charset="0"/>
                <a:cs typeface="Roboto" panose="02000000000000000000" pitchFamily="2" charset="0"/>
              </a:rPr>
              <a:t>vélmennakappleikur</a:t>
            </a:r>
            <a:r>
              <a:rPr lang="en-US" b="1" dirty="0">
                <a:solidFill>
                  <a:srgbClr val="0660AC"/>
                </a:solidFill>
                <a:latin typeface="Roboto" panose="02000000000000000000" pitchFamily="2" charset="0"/>
                <a:ea typeface="Roboto" panose="02000000000000000000" pitchFamily="2" charset="0"/>
                <a:cs typeface="Roboto" panose="02000000000000000000" pitchFamily="2" charset="0"/>
              </a:rPr>
              <a:t>:</a:t>
            </a:r>
            <a:r>
              <a:rPr lang="en-US"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dirty="0" err="1">
                <a:latin typeface="Roboto" panose="02000000000000000000" pitchFamily="2" charset="0"/>
                <a:ea typeface="Roboto" panose="02000000000000000000" pitchFamily="2" charset="0"/>
                <a:cs typeface="Roboto" panose="02000000000000000000" pitchFamily="2" charset="0"/>
              </a:rPr>
              <a:t>vélmenni</a:t>
            </a:r>
            <a:r>
              <a:rPr lang="en-US" dirty="0">
                <a:latin typeface="Roboto" panose="02000000000000000000" pitchFamily="2" charset="0"/>
                <a:ea typeface="Roboto" panose="02000000000000000000" pitchFamily="2" charset="0"/>
                <a:cs typeface="Roboto" panose="02000000000000000000" pitchFamily="2" charset="0"/>
              </a:rPr>
              <a:t> </a:t>
            </a:r>
            <a:r>
              <a:rPr lang="en-US" dirty="0" err="1">
                <a:latin typeface="Roboto" panose="02000000000000000000" pitchFamily="2" charset="0"/>
                <a:ea typeface="Roboto" panose="02000000000000000000" pitchFamily="2" charset="0"/>
                <a:cs typeface="Roboto" panose="02000000000000000000" pitchFamily="2" charset="0"/>
              </a:rPr>
              <a:t>leysir</a:t>
            </a:r>
            <a:r>
              <a:rPr lang="en-US" dirty="0">
                <a:latin typeface="Roboto" panose="02000000000000000000" pitchFamily="2" charset="0"/>
                <a:ea typeface="Roboto" panose="02000000000000000000" pitchFamily="2" charset="0"/>
                <a:cs typeface="Roboto" panose="02000000000000000000" pitchFamily="2" charset="0"/>
              </a:rPr>
              <a:t> </a:t>
            </a:r>
            <a:r>
              <a:rPr lang="en-US" dirty="0" err="1">
                <a:latin typeface="Roboto" panose="02000000000000000000" pitchFamily="2" charset="0"/>
                <a:ea typeface="Roboto" panose="02000000000000000000" pitchFamily="2" charset="0"/>
                <a:cs typeface="Roboto" panose="02000000000000000000" pitchFamily="2" charset="0"/>
              </a:rPr>
              <a:t>þrautir</a:t>
            </a:r>
            <a:r>
              <a:rPr lang="en-US" dirty="0">
                <a:latin typeface="Roboto" panose="02000000000000000000" pitchFamily="2" charset="0"/>
                <a:ea typeface="Roboto" panose="02000000000000000000" pitchFamily="2" charset="0"/>
                <a:cs typeface="Roboto" panose="02000000000000000000" pitchFamily="2" charset="0"/>
              </a:rPr>
              <a:t> í 2,5 </a:t>
            </a:r>
            <a:r>
              <a:rPr lang="en-US" dirty="0" err="1">
                <a:latin typeface="Roboto" panose="02000000000000000000" pitchFamily="2" charset="0"/>
                <a:ea typeface="Roboto" panose="02000000000000000000" pitchFamily="2" charset="0"/>
                <a:cs typeface="Roboto" panose="02000000000000000000" pitchFamily="2" charset="0"/>
              </a:rPr>
              <a:t>mínútna</a:t>
            </a:r>
            <a:r>
              <a:rPr lang="en-US" dirty="0">
                <a:latin typeface="Roboto" panose="02000000000000000000" pitchFamily="2" charset="0"/>
                <a:ea typeface="Roboto" panose="02000000000000000000" pitchFamily="2" charset="0"/>
                <a:cs typeface="Roboto" panose="02000000000000000000" pitchFamily="2" charset="0"/>
              </a:rPr>
              <a:t> </a:t>
            </a:r>
            <a:r>
              <a:rPr lang="en-US" dirty="0" err="1">
                <a:latin typeface="Roboto" panose="02000000000000000000" pitchFamily="2" charset="0"/>
                <a:ea typeface="Roboto" panose="02000000000000000000" pitchFamily="2" charset="0"/>
                <a:cs typeface="Roboto" panose="02000000000000000000" pitchFamily="2" charset="0"/>
              </a:rPr>
              <a:t>kappleik</a:t>
            </a:r>
            <a:endParaRPr lang="en-US" dirty="0">
              <a:latin typeface="Roboto" panose="02000000000000000000" pitchFamily="2" charset="0"/>
              <a:ea typeface="Roboto" panose="02000000000000000000" pitchFamily="2" charset="0"/>
              <a:cs typeface="Roboto" panose="02000000000000000000" pitchFamily="2" charset="0"/>
            </a:endParaRPr>
          </a:p>
          <a:p>
            <a:pPr>
              <a:lnSpc>
                <a:spcPct val="100000"/>
              </a:lnSpc>
              <a:spcBef>
                <a:spcPts val="0"/>
              </a:spcBef>
              <a:spcAft>
                <a:spcPts val="5400"/>
              </a:spcAft>
            </a:pPr>
            <a:r>
              <a:rPr lang="en-US" b="1" dirty="0" err="1">
                <a:solidFill>
                  <a:srgbClr val="0660AC"/>
                </a:solidFill>
                <a:latin typeface="Roboto" panose="02000000000000000000" pitchFamily="2" charset="0"/>
                <a:ea typeface="Roboto" panose="02000000000000000000" pitchFamily="2" charset="0"/>
                <a:cs typeface="Roboto" panose="02000000000000000000" pitchFamily="2" charset="0"/>
              </a:rPr>
              <a:t>skynjari</a:t>
            </a:r>
            <a:r>
              <a:rPr lang="en-US"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dirty="0" err="1">
                <a:latin typeface="Roboto"/>
                <a:ea typeface="Roboto"/>
                <a:cs typeface="Roboto"/>
              </a:rPr>
              <a:t>tæki</a:t>
            </a:r>
            <a:r>
              <a:rPr lang="en-US" dirty="0">
                <a:latin typeface="Roboto"/>
                <a:ea typeface="Roboto"/>
                <a:cs typeface="Roboto"/>
              </a:rPr>
              <a:t> </a:t>
            </a:r>
            <a:r>
              <a:rPr lang="en-US" dirty="0" err="1">
                <a:latin typeface="Roboto"/>
                <a:ea typeface="Roboto"/>
                <a:cs typeface="Roboto"/>
              </a:rPr>
              <a:t>sem</a:t>
            </a:r>
            <a:r>
              <a:rPr lang="en-US" dirty="0">
                <a:latin typeface="Roboto"/>
                <a:ea typeface="Roboto"/>
                <a:cs typeface="Roboto"/>
              </a:rPr>
              <a:t> </a:t>
            </a:r>
            <a:r>
              <a:rPr lang="en-US" dirty="0" err="1">
                <a:latin typeface="Roboto"/>
                <a:ea typeface="Roboto"/>
                <a:cs typeface="Roboto"/>
              </a:rPr>
              <a:t>skynjar</a:t>
            </a:r>
            <a:r>
              <a:rPr lang="en-US" dirty="0">
                <a:latin typeface="Roboto"/>
                <a:ea typeface="Roboto"/>
                <a:cs typeface="Roboto"/>
              </a:rPr>
              <a:t> </a:t>
            </a:r>
            <a:r>
              <a:rPr lang="en-US" dirty="0" err="1">
                <a:latin typeface="Roboto"/>
                <a:ea typeface="Roboto"/>
                <a:cs typeface="Roboto"/>
              </a:rPr>
              <a:t>eitthvað</a:t>
            </a:r>
            <a:r>
              <a:rPr lang="en-US" dirty="0">
                <a:latin typeface="Roboto"/>
                <a:ea typeface="Roboto"/>
                <a:cs typeface="Roboto"/>
              </a:rPr>
              <a:t> og </a:t>
            </a:r>
            <a:r>
              <a:rPr lang="en-US" dirty="0" err="1">
                <a:latin typeface="Roboto"/>
                <a:ea typeface="Roboto"/>
                <a:cs typeface="Roboto"/>
              </a:rPr>
              <a:t>bregst</a:t>
            </a:r>
            <a:r>
              <a:rPr lang="en-US" dirty="0">
                <a:latin typeface="Roboto"/>
                <a:ea typeface="Roboto"/>
                <a:cs typeface="Roboto"/>
              </a:rPr>
              <a:t> </a:t>
            </a:r>
            <a:r>
              <a:rPr lang="en-US" dirty="0" err="1">
                <a:latin typeface="Roboto"/>
                <a:ea typeface="Roboto"/>
                <a:cs typeface="Roboto"/>
              </a:rPr>
              <a:t>við</a:t>
            </a:r>
            <a:r>
              <a:rPr lang="en-US" dirty="0">
                <a:latin typeface="Roboto"/>
                <a:ea typeface="Roboto"/>
                <a:cs typeface="Roboto"/>
              </a:rPr>
              <a:t> </a:t>
            </a:r>
            <a:r>
              <a:rPr lang="en-US" dirty="0" err="1">
                <a:latin typeface="Roboto"/>
                <a:ea typeface="Roboto"/>
                <a:cs typeface="Roboto"/>
              </a:rPr>
              <a:t>með</a:t>
            </a:r>
            <a:r>
              <a:rPr lang="en-US" dirty="0">
                <a:latin typeface="Roboto"/>
                <a:ea typeface="Roboto"/>
                <a:cs typeface="Roboto"/>
              </a:rPr>
              <a:t> </a:t>
            </a:r>
            <a:r>
              <a:rPr lang="en-US" dirty="0" err="1">
                <a:latin typeface="Roboto"/>
                <a:ea typeface="Roboto"/>
                <a:cs typeface="Roboto"/>
              </a:rPr>
              <a:t>því</a:t>
            </a:r>
            <a:r>
              <a:rPr lang="en-US" dirty="0">
                <a:latin typeface="Roboto"/>
                <a:ea typeface="Roboto"/>
                <a:cs typeface="Roboto"/>
              </a:rPr>
              <a:t> </a:t>
            </a:r>
            <a:r>
              <a:rPr lang="en-US" dirty="0" err="1">
                <a:latin typeface="Roboto"/>
                <a:ea typeface="Roboto"/>
                <a:cs typeface="Roboto"/>
              </a:rPr>
              <a:t>að</a:t>
            </a:r>
            <a:r>
              <a:rPr lang="en-US" dirty="0">
                <a:latin typeface="Roboto"/>
                <a:ea typeface="Roboto"/>
                <a:cs typeface="Roboto"/>
              </a:rPr>
              <a:t> </a:t>
            </a:r>
            <a:r>
              <a:rPr lang="en-US" dirty="0" err="1">
                <a:latin typeface="Roboto"/>
                <a:ea typeface="Roboto"/>
                <a:cs typeface="Roboto"/>
              </a:rPr>
              <a:t>senda</a:t>
            </a:r>
            <a:r>
              <a:rPr lang="en-US" dirty="0">
                <a:latin typeface="Roboto"/>
                <a:ea typeface="Roboto"/>
                <a:cs typeface="Roboto"/>
              </a:rPr>
              <a:t> </a:t>
            </a:r>
            <a:r>
              <a:rPr lang="en-US" dirty="0" err="1">
                <a:latin typeface="Roboto"/>
                <a:ea typeface="Roboto"/>
                <a:cs typeface="Roboto"/>
              </a:rPr>
              <a:t>merki</a:t>
            </a:r>
            <a:endParaRPr lang="en-US" dirty="0">
              <a:latin typeface="Roboto" panose="02000000000000000000" pitchFamily="2" charset="0"/>
              <a:ea typeface="Roboto" panose="02000000000000000000" pitchFamily="2" charset="0"/>
              <a:cs typeface="Roboto" panose="02000000000000000000" pitchFamily="2" charset="0"/>
            </a:endParaRPr>
          </a:p>
        </p:txBody>
      </p:sp>
      <p:grpSp>
        <p:nvGrpSpPr>
          <p:cNvPr id="9" name="Group 8">
            <a:extLst>
              <a:ext uri="{FF2B5EF4-FFF2-40B4-BE49-F238E27FC236}">
                <a16:creationId xmlns:a16="http://schemas.microsoft.com/office/drawing/2014/main" id="{E08FD90C-89FF-C2FE-D062-3F9EEFA6EAEE}"/>
              </a:ext>
            </a:extLst>
          </p:cNvPr>
          <p:cNvGrpSpPr/>
          <p:nvPr/>
        </p:nvGrpSpPr>
        <p:grpSpPr>
          <a:xfrm>
            <a:off x="612880" y="1145429"/>
            <a:ext cx="1188720" cy="1188720"/>
            <a:chOff x="612880" y="1145429"/>
            <a:chExt cx="1188720" cy="1188720"/>
          </a:xfrm>
        </p:grpSpPr>
        <p:sp>
          <p:nvSpPr>
            <p:cNvPr id="11" name="Oval 10">
              <a:extLst>
                <a:ext uri="{FF2B5EF4-FFF2-40B4-BE49-F238E27FC236}">
                  <a16:creationId xmlns:a16="http://schemas.microsoft.com/office/drawing/2014/main" id="{AFD43FDB-21D5-5953-EAFA-943D35C3042B}"/>
                </a:ext>
              </a:extLst>
            </p:cNvPr>
            <p:cNvSpPr/>
            <p:nvPr/>
          </p:nvSpPr>
          <p:spPr>
            <a:xfrm>
              <a:off x="612880" y="1145429"/>
              <a:ext cx="1188720" cy="1188720"/>
            </a:xfrm>
            <a:prstGeom prst="ellipse">
              <a:avLst/>
            </a:prstGeom>
            <a:solidFill>
              <a:srgbClr val="0660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descr="Open book with solid fill">
              <a:extLst>
                <a:ext uri="{FF2B5EF4-FFF2-40B4-BE49-F238E27FC236}">
                  <a16:creationId xmlns:a16="http://schemas.microsoft.com/office/drawing/2014/main" id="{4B42F1E1-28BB-27EF-4707-C41BD9A7F8DA}"/>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80571" y="1313120"/>
              <a:ext cx="853338" cy="853338"/>
            </a:xfrm>
            <a:prstGeom prst="rect">
              <a:avLst/>
            </a:prstGeom>
          </p:spPr>
        </p:pic>
      </p:grpSp>
      <p:pic>
        <p:nvPicPr>
          <p:cNvPr id="2" name="Picture 1" descr="A black rectangular object with a map on it&#10;&#10;AI-generated content may be incorrect.">
            <a:extLst>
              <a:ext uri="{FF2B5EF4-FFF2-40B4-BE49-F238E27FC236}">
                <a16:creationId xmlns:a16="http://schemas.microsoft.com/office/drawing/2014/main" id="{500FC756-77DF-C6A6-A0D4-1645E7F93BE2}"/>
              </a:ext>
            </a:extLst>
          </p:cNvPr>
          <p:cNvPicPr>
            <a:picLocks noChangeAspect="1"/>
          </p:cNvPicPr>
          <p:nvPr/>
        </p:nvPicPr>
        <p:blipFill>
          <a:blip r:embed="rId5" cstate="screen">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a:ext>
            </a:extLst>
          </a:blip>
          <a:stretch>
            <a:fillRect/>
          </a:stretch>
        </p:blipFill>
        <p:spPr>
          <a:xfrm>
            <a:off x="8767756" y="2814189"/>
            <a:ext cx="2334136" cy="1424324"/>
          </a:xfrm>
          <a:prstGeom prst="rect">
            <a:avLst/>
          </a:prstGeom>
        </p:spPr>
      </p:pic>
      <p:pic>
        <p:nvPicPr>
          <p:cNvPr id="8" name="Picture 7" descr="A young person using a computer&#10;&#10;AI-generated content may be incorrect.">
            <a:extLst>
              <a:ext uri="{FF2B5EF4-FFF2-40B4-BE49-F238E27FC236}">
                <a16:creationId xmlns:a16="http://schemas.microsoft.com/office/drawing/2014/main" id="{151995BF-8930-93A8-DC0A-A8CAA1A8865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714923" y="1145430"/>
            <a:ext cx="2386969" cy="1591312"/>
          </a:xfrm>
          <a:prstGeom prst="rect">
            <a:avLst/>
          </a:prstGeom>
        </p:spPr>
      </p:pic>
      <p:pic>
        <p:nvPicPr>
          <p:cNvPr id="16" name="Picture 15" descr="A white and black device with a cable&#10;&#10;AI-generated content may be incorrect.">
            <a:extLst>
              <a:ext uri="{FF2B5EF4-FFF2-40B4-BE49-F238E27FC236}">
                <a16:creationId xmlns:a16="http://schemas.microsoft.com/office/drawing/2014/main" id="{C7C391A5-29C5-8815-49A9-95568ED6F6A1}"/>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9027165" y="4423537"/>
            <a:ext cx="1999423" cy="1491560"/>
          </a:xfrm>
          <a:prstGeom prst="rect">
            <a:avLst/>
          </a:prstGeom>
        </p:spPr>
      </p:pic>
    </p:spTree>
    <p:extLst>
      <p:ext uri="{BB962C8B-B14F-4D97-AF65-F5344CB8AC3E}">
        <p14:creationId xmlns:p14="http://schemas.microsoft.com/office/powerpoint/2010/main" val="3881510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BE1991-F09F-29A2-5267-3B3E93EA0FFA}"/>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3949FFF1-6E4A-1E02-CB89-FC93C7B928C7}"/>
              </a:ext>
            </a:extLst>
          </p:cNvPr>
          <p:cNvSpPr>
            <a:spLocks noGrp="1"/>
          </p:cNvSpPr>
          <p:nvPr>
            <p:ph type="body" sz="quarter" idx="4294967295"/>
          </p:nvPr>
        </p:nvSpPr>
        <p:spPr>
          <a:xfrm>
            <a:off x="612881" y="3438466"/>
            <a:ext cx="4496818" cy="2024982"/>
          </a:xfrm>
          <a:noFill/>
        </p:spPr>
        <p:txBody>
          <a:bodyPr anchor="ctr" anchorCtr="0">
            <a:noAutofit/>
          </a:bodyPr>
          <a:lstStyle/>
          <a:p>
            <a:pPr marL="0" indent="0">
              <a:buNone/>
            </a:pPr>
            <a:r>
              <a:rPr lang="en-US" sz="4200" b="1" dirty="0" err="1">
                <a:solidFill>
                  <a:srgbClr val="0660AC"/>
                </a:solidFill>
                <a:latin typeface="Roboto" panose="02000000000000000000" pitchFamily="2" charset="0"/>
                <a:ea typeface="Roboto" panose="02000000000000000000" pitchFamily="2" charset="0"/>
                <a:cs typeface="Roboto" panose="02000000000000000000" pitchFamily="2" charset="0"/>
              </a:rPr>
              <a:t>Deildu</a:t>
            </a:r>
            <a:r>
              <a:rPr lang="en-US" sz="42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200" b="1" dirty="0" err="1">
                <a:solidFill>
                  <a:srgbClr val="0660AC"/>
                </a:solidFill>
                <a:latin typeface="Roboto" panose="02000000000000000000" pitchFamily="2" charset="0"/>
                <a:ea typeface="Roboto" panose="02000000000000000000" pitchFamily="2" charset="0"/>
                <a:cs typeface="Roboto" panose="02000000000000000000" pitchFamily="2" charset="0"/>
              </a:rPr>
              <a:t>hugmyndum</a:t>
            </a:r>
            <a:r>
              <a:rPr lang="en-US" sz="42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200" b="1" dirty="0" err="1">
                <a:solidFill>
                  <a:srgbClr val="0660AC"/>
                </a:solidFill>
                <a:latin typeface="Roboto" panose="02000000000000000000" pitchFamily="2" charset="0"/>
                <a:ea typeface="Roboto" panose="02000000000000000000" pitchFamily="2" charset="0"/>
                <a:cs typeface="Roboto" panose="02000000000000000000" pitchFamily="2" charset="0"/>
              </a:rPr>
              <a:t>þínum</a:t>
            </a:r>
            <a:r>
              <a:rPr lang="en-US" sz="42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200" b="1" dirty="0" err="1">
                <a:solidFill>
                  <a:srgbClr val="0660AC"/>
                </a:solidFill>
                <a:latin typeface="Roboto" panose="02000000000000000000" pitchFamily="2" charset="0"/>
                <a:ea typeface="Roboto" panose="02000000000000000000" pitchFamily="2" charset="0"/>
                <a:cs typeface="Roboto" panose="02000000000000000000" pitchFamily="2" charset="0"/>
              </a:rPr>
              <a:t>með</a:t>
            </a:r>
            <a:r>
              <a:rPr lang="en-US" sz="42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200" b="1" dirty="0" err="1">
                <a:solidFill>
                  <a:srgbClr val="0660AC"/>
                </a:solidFill>
                <a:latin typeface="Roboto" panose="02000000000000000000" pitchFamily="2" charset="0"/>
                <a:ea typeface="Roboto" panose="02000000000000000000" pitchFamily="2" charset="0"/>
                <a:cs typeface="Roboto" panose="02000000000000000000" pitchFamily="2" charset="0"/>
              </a:rPr>
              <a:t>liðinu</a:t>
            </a:r>
            <a:r>
              <a:rPr lang="en-US" sz="4200" b="1" dirty="0">
                <a:solidFill>
                  <a:srgbClr val="0660AC"/>
                </a:solidFill>
                <a:latin typeface="Roboto" panose="02000000000000000000" pitchFamily="2" charset="0"/>
                <a:ea typeface="Roboto" panose="02000000000000000000" pitchFamily="2" charset="0"/>
                <a:cs typeface="Roboto" panose="02000000000000000000" pitchFamily="2" charset="0"/>
              </a:rPr>
              <a:t>.</a:t>
            </a:r>
          </a:p>
        </p:txBody>
      </p:sp>
      <p:grpSp>
        <p:nvGrpSpPr>
          <p:cNvPr id="11" name="Group 10">
            <a:extLst>
              <a:ext uri="{FF2B5EF4-FFF2-40B4-BE49-F238E27FC236}">
                <a16:creationId xmlns:a16="http://schemas.microsoft.com/office/drawing/2014/main" id="{E70FDF5C-E209-5A8F-7348-079CFBBE83D4}"/>
              </a:ext>
            </a:extLst>
          </p:cNvPr>
          <p:cNvGrpSpPr/>
          <p:nvPr/>
        </p:nvGrpSpPr>
        <p:grpSpPr>
          <a:xfrm>
            <a:off x="457200" y="170180"/>
            <a:ext cx="11277600" cy="762634"/>
            <a:chOff x="457200" y="170180"/>
            <a:chExt cx="11277600" cy="762634"/>
          </a:xfrm>
        </p:grpSpPr>
        <p:sp>
          <p:nvSpPr>
            <p:cNvPr id="6" name="Google Shape;248;p31">
              <a:extLst>
                <a:ext uri="{FF2B5EF4-FFF2-40B4-BE49-F238E27FC236}">
                  <a16:creationId xmlns:a16="http://schemas.microsoft.com/office/drawing/2014/main" id="{07048586-E74D-1450-C0C1-CDFF1F2DC139}"/>
                </a:ext>
              </a:extLst>
            </p:cNvPr>
            <p:cNvSpPr/>
            <p:nvPr/>
          </p:nvSpPr>
          <p:spPr>
            <a:xfrm>
              <a:off x="457200" y="170180"/>
              <a:ext cx="11277600" cy="762634"/>
            </a:xfrm>
            <a:prstGeom prst="roundRect">
              <a:avLst>
                <a:gd name="adj" fmla="val 16667"/>
              </a:avLst>
            </a:prstGeom>
            <a:solidFill>
              <a:srgbClr val="ED1C24"/>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7" name="Google Shape;250;p31">
              <a:extLst>
                <a:ext uri="{FF2B5EF4-FFF2-40B4-BE49-F238E27FC236}">
                  <a16:creationId xmlns:a16="http://schemas.microsoft.com/office/drawing/2014/main" id="{CAAD6E60-D336-455D-6B29-C92F39270665}"/>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chemeClr val="lt1"/>
                </a:buClr>
                <a:buSzPts val="4000"/>
              </a:pPr>
              <a:r>
                <a:rPr lang="en-US" sz="3200" b="1" dirty="0" err="1">
                  <a:solidFill>
                    <a:schemeClr val="lt1"/>
                  </a:solidFill>
                  <a:latin typeface="Roboto" panose="02000000000000000000" pitchFamily="2" charset="0"/>
                  <a:ea typeface="Roboto" panose="02000000000000000000" pitchFamily="2" charset="0"/>
                  <a:cs typeface="Roboto" panose="02000000000000000000" pitchFamily="2" charset="0"/>
                </a:rPr>
                <a:t>Kynning</a:t>
              </a:r>
              <a:endParaRPr lang="en-US" sz="3200" b="1" dirty="0">
                <a:latin typeface="Roboto" panose="02000000000000000000" pitchFamily="2" charset="0"/>
                <a:ea typeface="Roboto" panose="02000000000000000000" pitchFamily="2" charset="0"/>
                <a:cs typeface="Roboto" panose="02000000000000000000" pitchFamily="2" charset="0"/>
              </a:endParaRPr>
            </a:p>
          </p:txBody>
        </p:sp>
      </p:grpSp>
      <p:grpSp>
        <p:nvGrpSpPr>
          <p:cNvPr id="5" name="Group 4">
            <a:extLst>
              <a:ext uri="{FF2B5EF4-FFF2-40B4-BE49-F238E27FC236}">
                <a16:creationId xmlns:a16="http://schemas.microsoft.com/office/drawing/2014/main" id="{AE7207A7-0F23-960F-8F4E-C6FC7CC3DC07}"/>
              </a:ext>
            </a:extLst>
          </p:cNvPr>
          <p:cNvGrpSpPr/>
          <p:nvPr/>
        </p:nvGrpSpPr>
        <p:grpSpPr>
          <a:xfrm>
            <a:off x="612880" y="1145429"/>
            <a:ext cx="1188720" cy="1188720"/>
            <a:chOff x="612880" y="1145429"/>
            <a:chExt cx="1188720" cy="1188720"/>
          </a:xfrm>
        </p:grpSpPr>
        <p:sp>
          <p:nvSpPr>
            <p:cNvPr id="8" name="Oval 7">
              <a:extLst>
                <a:ext uri="{FF2B5EF4-FFF2-40B4-BE49-F238E27FC236}">
                  <a16:creationId xmlns:a16="http://schemas.microsoft.com/office/drawing/2014/main" id="{4043751F-99C4-397F-4E15-07AA0DF1F79F}"/>
                </a:ext>
              </a:extLst>
            </p:cNvPr>
            <p:cNvSpPr/>
            <p:nvPr/>
          </p:nvSpPr>
          <p:spPr>
            <a:xfrm>
              <a:off x="612880" y="1145429"/>
              <a:ext cx="1188720" cy="1188720"/>
            </a:xfrm>
            <a:prstGeom prst="ellipse">
              <a:avLst/>
            </a:prstGeom>
            <a:solidFill>
              <a:srgbClr val="0660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Map with pin with solid fill">
              <a:extLst>
                <a:ext uri="{FF2B5EF4-FFF2-40B4-BE49-F238E27FC236}">
                  <a16:creationId xmlns:a16="http://schemas.microsoft.com/office/drawing/2014/main" id="{D201E340-08D7-F349-348C-5A4D7AC41BBF}"/>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08762" y="1183007"/>
              <a:ext cx="996955" cy="996955"/>
            </a:xfrm>
            <a:prstGeom prst="rect">
              <a:avLst/>
            </a:prstGeom>
          </p:spPr>
        </p:pic>
      </p:grpSp>
      <p:sp>
        <p:nvSpPr>
          <p:cNvPr id="2" name="TextBox 1">
            <a:extLst>
              <a:ext uri="{FF2B5EF4-FFF2-40B4-BE49-F238E27FC236}">
                <a16:creationId xmlns:a16="http://schemas.microsoft.com/office/drawing/2014/main" id="{1C4E7809-88BA-51E8-23CF-5E38B0E32196}"/>
              </a:ext>
            </a:extLst>
          </p:cNvPr>
          <p:cNvSpPr txBox="1"/>
          <p:nvPr/>
        </p:nvSpPr>
        <p:spPr>
          <a:xfrm>
            <a:off x="612880" y="5525884"/>
            <a:ext cx="4496819" cy="646331"/>
          </a:xfrm>
          <a:prstGeom prst="rect">
            <a:avLst/>
          </a:prstGeom>
          <a:noFill/>
        </p:spPr>
        <p:txBody>
          <a:bodyPr wrap="square" rtlCol="0">
            <a:spAutoFit/>
          </a:bodyPr>
          <a:lstStyle/>
          <a:p>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Passið</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að</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allir</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fái</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tækifæri</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til</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að</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deila</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sínum</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hugmyndum</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a:t>
            </a:r>
          </a:p>
        </p:txBody>
      </p:sp>
      <p:grpSp>
        <p:nvGrpSpPr>
          <p:cNvPr id="4" name="Group 3">
            <a:extLst>
              <a:ext uri="{FF2B5EF4-FFF2-40B4-BE49-F238E27FC236}">
                <a16:creationId xmlns:a16="http://schemas.microsoft.com/office/drawing/2014/main" id="{372EA2E5-77FC-CB35-464D-9692387801F3}"/>
              </a:ext>
            </a:extLst>
          </p:cNvPr>
          <p:cNvGrpSpPr/>
          <p:nvPr/>
        </p:nvGrpSpPr>
        <p:grpSpPr>
          <a:xfrm>
            <a:off x="5109700" y="1036953"/>
            <a:ext cx="7082299" cy="5121251"/>
            <a:chOff x="5109700" y="1036953"/>
            <a:chExt cx="7082299" cy="5121251"/>
          </a:xfrm>
        </p:grpSpPr>
        <p:pic>
          <p:nvPicPr>
            <p:cNvPr id="10" name="Picture 9" descr="A piece of paper with a red stripe&#10;&#10;AI-generated content may be incorrect.">
              <a:extLst>
                <a:ext uri="{FF2B5EF4-FFF2-40B4-BE49-F238E27FC236}">
                  <a16:creationId xmlns:a16="http://schemas.microsoft.com/office/drawing/2014/main" id="{06416224-79EE-7A9A-CEC0-0F7021595ECD}"/>
                </a:ext>
              </a:extLst>
            </p:cNvPr>
            <p:cNvPicPr>
              <a:picLocks noChangeAspect="1"/>
            </p:cNvPicPr>
            <p:nvPr/>
          </p:nvPicPr>
          <p:blipFill>
            <a:blip r:embed="rId5" cstate="screen">
              <a:extLst>
                <a:ext uri="{28A0092B-C50C-407E-A947-70E740481C1C}">
                  <a14:useLocalDpi xmlns:a14="http://schemas.microsoft.com/office/drawing/2010/main"/>
                </a:ext>
              </a:extLst>
            </a:blip>
            <a:srcRect l="37121" t="10276" r="2374" b="54285"/>
            <a:stretch/>
          </p:blipFill>
          <p:spPr>
            <a:xfrm>
              <a:off x="5109700" y="1036953"/>
              <a:ext cx="7082299" cy="5121251"/>
            </a:xfrm>
            <a:prstGeom prst="rect">
              <a:avLst/>
            </a:prstGeom>
          </p:spPr>
        </p:pic>
        <p:sp>
          <p:nvSpPr>
            <p:cNvPr id="12" name="TextBox 11">
              <a:extLst>
                <a:ext uri="{FF2B5EF4-FFF2-40B4-BE49-F238E27FC236}">
                  <a16:creationId xmlns:a16="http://schemas.microsoft.com/office/drawing/2014/main" id="{6D89AAAB-4635-A915-0447-0684BA78043C}"/>
                </a:ext>
              </a:extLst>
            </p:cNvPr>
            <p:cNvSpPr txBox="1"/>
            <p:nvPr/>
          </p:nvSpPr>
          <p:spPr>
            <a:xfrm rot="21437334">
              <a:off x="6939243" y="1964519"/>
              <a:ext cx="3134191" cy="430887"/>
            </a:xfrm>
            <a:prstGeom prst="rect">
              <a:avLst/>
            </a:prstGeom>
            <a:noFill/>
          </p:spPr>
          <p:txBody>
            <a:bodyPr wrap="none" rtlCol="0">
              <a:spAutoFit/>
            </a:bodyPr>
            <a:lstStyle/>
            <a:p>
              <a:r>
                <a:rPr lang="en-US" sz="2200" b="1" dirty="0" err="1">
                  <a:solidFill>
                    <a:schemeClr val="bg1"/>
                  </a:solidFill>
                  <a:latin typeface="Roboto" panose="02000000000000000000" pitchFamily="2" charset="0"/>
                  <a:ea typeface="Roboto" panose="02000000000000000000" pitchFamily="2" charset="0"/>
                </a:rPr>
                <a:t>Hugmyndir</a:t>
              </a:r>
              <a:r>
                <a:rPr lang="en-US" sz="2200" b="1" dirty="0">
                  <a:solidFill>
                    <a:schemeClr val="bg1"/>
                  </a:solidFill>
                  <a:latin typeface="Roboto" panose="02000000000000000000" pitchFamily="2" charset="0"/>
                  <a:ea typeface="Roboto" panose="02000000000000000000" pitchFamily="2" charset="0"/>
                </a:rPr>
                <a:t> og </a:t>
              </a:r>
              <a:r>
                <a:rPr lang="en-US" sz="2200" b="1" dirty="0" err="1">
                  <a:solidFill>
                    <a:schemeClr val="bg1"/>
                  </a:solidFill>
                  <a:latin typeface="Roboto" panose="02000000000000000000" pitchFamily="2" charset="0"/>
                  <a:ea typeface="Roboto" panose="02000000000000000000" pitchFamily="2" charset="0"/>
                </a:rPr>
                <a:t>kveikjur</a:t>
              </a:r>
              <a:r>
                <a:rPr lang="en-US" sz="2200" b="1" dirty="0">
                  <a:solidFill>
                    <a:schemeClr val="bg1"/>
                  </a:solidFill>
                  <a:latin typeface="Roboto" panose="02000000000000000000" pitchFamily="2" charset="0"/>
                  <a:ea typeface="Roboto" panose="02000000000000000000" pitchFamily="2" charset="0"/>
                </a:rPr>
                <a:t>:</a:t>
              </a:r>
            </a:p>
          </p:txBody>
        </p:sp>
      </p:grpSp>
      <p:sp>
        <p:nvSpPr>
          <p:cNvPr id="13" name="Text Placeholder 2">
            <a:extLst>
              <a:ext uri="{FF2B5EF4-FFF2-40B4-BE49-F238E27FC236}">
                <a16:creationId xmlns:a16="http://schemas.microsoft.com/office/drawing/2014/main" id="{12E264A9-D5E7-A617-2FD9-022E6489DE19}"/>
              </a:ext>
            </a:extLst>
          </p:cNvPr>
          <p:cNvSpPr txBox="1">
            <a:spLocks/>
          </p:cNvSpPr>
          <p:nvPr/>
        </p:nvSpPr>
        <p:spPr>
          <a:xfrm>
            <a:off x="1897482" y="1122582"/>
            <a:ext cx="3342338" cy="2211745"/>
          </a:xfrm>
          <a:prstGeom prst="rect">
            <a:avLst/>
          </a:prstGeom>
          <a:noFill/>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800" b="1" dirty="0" err="1">
                <a:solidFill>
                  <a:srgbClr val="0660AC"/>
                </a:solidFill>
                <a:latin typeface="Roboto" panose="02000000000000000000" pitchFamily="2" charset="0"/>
                <a:ea typeface="Roboto" panose="02000000000000000000" pitchFamily="2" charset="0"/>
                <a:cs typeface="Roboto" panose="02000000000000000000" pitchFamily="2" charset="0"/>
              </a:rPr>
              <a:t>Farið</a:t>
            </a:r>
            <a:r>
              <a:rPr lang="en-US" sz="48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800" b="1" dirty="0" err="1">
                <a:solidFill>
                  <a:srgbClr val="0660AC"/>
                </a:solidFill>
                <a:latin typeface="Roboto" panose="02000000000000000000" pitchFamily="2" charset="0"/>
                <a:ea typeface="Roboto" panose="02000000000000000000" pitchFamily="2" charset="0"/>
                <a:cs typeface="Roboto" panose="02000000000000000000" pitchFamily="2" charset="0"/>
              </a:rPr>
              <a:t>yfir</a:t>
            </a:r>
            <a:r>
              <a:rPr lang="en-US" sz="48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800" b="1" dirty="0" err="1">
                <a:solidFill>
                  <a:srgbClr val="0660AC"/>
                </a:solidFill>
                <a:latin typeface="Roboto" panose="02000000000000000000" pitchFamily="2" charset="0"/>
                <a:ea typeface="Roboto" panose="02000000000000000000" pitchFamily="2" charset="0"/>
                <a:cs typeface="Roboto" panose="02000000000000000000" pitchFamily="2" charset="0"/>
              </a:rPr>
              <a:t>hugmyndakveikjurnar</a:t>
            </a:r>
            <a:endParaRPr lang="en-US" sz="4800" b="1" dirty="0">
              <a:solidFill>
                <a:srgbClr val="0660AC"/>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370320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4AAF26-E6BD-0568-D409-BD0DC7580E21}"/>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5084D53A-C45A-129A-F14B-20E8C364D416}"/>
              </a:ext>
            </a:extLst>
          </p:cNvPr>
          <p:cNvGrpSpPr/>
          <p:nvPr/>
        </p:nvGrpSpPr>
        <p:grpSpPr>
          <a:xfrm>
            <a:off x="457200" y="170180"/>
            <a:ext cx="11277600" cy="762634"/>
            <a:chOff x="457200" y="170180"/>
            <a:chExt cx="11277600" cy="762634"/>
          </a:xfrm>
        </p:grpSpPr>
        <p:sp>
          <p:nvSpPr>
            <p:cNvPr id="6" name="Google Shape;248;p31">
              <a:extLst>
                <a:ext uri="{FF2B5EF4-FFF2-40B4-BE49-F238E27FC236}">
                  <a16:creationId xmlns:a16="http://schemas.microsoft.com/office/drawing/2014/main" id="{301ADE73-CFFB-A2DD-EF51-BF7AFB05A3F6}"/>
                </a:ext>
              </a:extLst>
            </p:cNvPr>
            <p:cNvSpPr/>
            <p:nvPr/>
          </p:nvSpPr>
          <p:spPr>
            <a:xfrm>
              <a:off x="457200" y="170180"/>
              <a:ext cx="11277600" cy="762634"/>
            </a:xfrm>
            <a:prstGeom prst="roundRect">
              <a:avLst>
                <a:gd name="adj" fmla="val 16667"/>
              </a:avLst>
            </a:prstGeom>
            <a:solidFill>
              <a:srgbClr val="ED1C24"/>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8" name="Google Shape;250;p31">
              <a:extLst>
                <a:ext uri="{FF2B5EF4-FFF2-40B4-BE49-F238E27FC236}">
                  <a16:creationId xmlns:a16="http://schemas.microsoft.com/office/drawing/2014/main" id="{8C9F2EF3-81F3-1371-7117-A8AD05805F20}"/>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chemeClr val="lt1"/>
                </a:buClr>
                <a:buSzPts val="4000"/>
              </a:pPr>
              <a:r>
                <a:rPr lang="en-US" sz="3200" b="1" dirty="0">
                  <a:solidFill>
                    <a:schemeClr val="lt1"/>
                  </a:solidFill>
                  <a:latin typeface="Roboto" panose="02000000000000000000" pitchFamily="2" charset="0"/>
                  <a:ea typeface="Roboto" panose="02000000000000000000" pitchFamily="2" charset="0"/>
                  <a:cs typeface="Roboto" panose="02000000000000000000" pitchFamily="2" charset="0"/>
                </a:rPr>
                <a:t>Verkefni</a:t>
              </a:r>
              <a:endParaRPr lang="en-US" sz="3200" b="1" dirty="0">
                <a:latin typeface="Roboto" panose="02000000000000000000" pitchFamily="2" charset="0"/>
                <a:ea typeface="Roboto" panose="02000000000000000000" pitchFamily="2" charset="0"/>
                <a:cs typeface="Roboto" panose="02000000000000000000" pitchFamily="2" charset="0"/>
              </a:endParaRPr>
            </a:p>
          </p:txBody>
        </p:sp>
      </p:grpSp>
      <p:sp>
        <p:nvSpPr>
          <p:cNvPr id="11" name="Text Placeholder 2">
            <a:extLst>
              <a:ext uri="{FF2B5EF4-FFF2-40B4-BE49-F238E27FC236}">
                <a16:creationId xmlns:a16="http://schemas.microsoft.com/office/drawing/2014/main" id="{10FC610D-E847-34EA-05B8-A5A655AAA853}"/>
              </a:ext>
            </a:extLst>
          </p:cNvPr>
          <p:cNvSpPr txBox="1">
            <a:spLocks/>
          </p:cNvSpPr>
          <p:nvPr/>
        </p:nvSpPr>
        <p:spPr>
          <a:xfrm>
            <a:off x="1672880" y="2725965"/>
            <a:ext cx="3520413" cy="2585409"/>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200" b="1" dirty="0" err="1">
                <a:solidFill>
                  <a:srgbClr val="0660AC"/>
                </a:solidFill>
                <a:latin typeface="Roboto" panose="02000000000000000000" pitchFamily="2" charset="0"/>
                <a:ea typeface="Roboto" panose="02000000000000000000" pitchFamily="2" charset="0"/>
                <a:cs typeface="Roboto" panose="02000000000000000000" pitchFamily="2" charset="0"/>
              </a:rPr>
              <a:t>Lýsið</a:t>
            </a:r>
            <a:r>
              <a:rPr lang="en-US" sz="42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200" b="1" dirty="0" err="1">
                <a:solidFill>
                  <a:srgbClr val="0660AC"/>
                </a:solidFill>
                <a:latin typeface="Roboto" panose="02000000000000000000" pitchFamily="2" charset="0"/>
                <a:ea typeface="Roboto" panose="02000000000000000000" pitchFamily="2" charset="0"/>
                <a:cs typeface="Roboto" panose="02000000000000000000" pitchFamily="2" charset="0"/>
              </a:rPr>
              <a:t>áskoruninni</a:t>
            </a:r>
            <a:r>
              <a:rPr lang="en-US" sz="4200" b="1" dirty="0">
                <a:solidFill>
                  <a:srgbClr val="0660AC"/>
                </a:solidFill>
                <a:latin typeface="Roboto" panose="02000000000000000000" pitchFamily="2" charset="0"/>
                <a:ea typeface="Roboto" panose="02000000000000000000" pitchFamily="2" charset="0"/>
                <a:cs typeface="Roboto" panose="02000000000000000000" pitchFamily="2" charset="0"/>
              </a:rPr>
              <a:t> / </a:t>
            </a:r>
            <a:r>
              <a:rPr lang="en-US" sz="4200" b="1" dirty="0" err="1">
                <a:solidFill>
                  <a:srgbClr val="0660AC"/>
                </a:solidFill>
                <a:latin typeface="Roboto" panose="02000000000000000000" pitchFamily="2" charset="0"/>
                <a:ea typeface="Roboto" panose="02000000000000000000" pitchFamily="2" charset="0"/>
                <a:cs typeface="Roboto" panose="02000000000000000000" pitchFamily="2" charset="0"/>
              </a:rPr>
              <a:t>vandamálinu</a:t>
            </a:r>
            <a:r>
              <a:rPr lang="en-US" sz="42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200" b="1" dirty="0" err="1">
                <a:solidFill>
                  <a:srgbClr val="0660AC"/>
                </a:solidFill>
                <a:latin typeface="Roboto" panose="02000000000000000000" pitchFamily="2" charset="0"/>
                <a:ea typeface="Roboto" panose="02000000000000000000" pitchFamily="2" charset="0"/>
                <a:cs typeface="Roboto" panose="02000000000000000000" pitchFamily="2" charset="0"/>
              </a:rPr>
              <a:t>sem</a:t>
            </a:r>
            <a:r>
              <a:rPr lang="en-US" sz="42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200" b="1" dirty="0" err="1">
                <a:solidFill>
                  <a:srgbClr val="0660AC"/>
                </a:solidFill>
                <a:latin typeface="Roboto" panose="02000000000000000000" pitchFamily="2" charset="0"/>
                <a:ea typeface="Roboto" panose="02000000000000000000" pitchFamily="2" charset="0"/>
                <a:cs typeface="Roboto" panose="02000000000000000000" pitchFamily="2" charset="0"/>
              </a:rPr>
              <a:t>þið</a:t>
            </a:r>
            <a:r>
              <a:rPr lang="en-US" sz="42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200" b="1" dirty="0" err="1">
                <a:solidFill>
                  <a:srgbClr val="0660AC"/>
                </a:solidFill>
                <a:latin typeface="Roboto" panose="02000000000000000000" pitchFamily="2" charset="0"/>
                <a:ea typeface="Roboto" panose="02000000000000000000" pitchFamily="2" charset="0"/>
                <a:cs typeface="Roboto" panose="02000000000000000000" pitchFamily="2" charset="0"/>
              </a:rPr>
              <a:t>ætlið</a:t>
            </a:r>
            <a:r>
              <a:rPr lang="en-US" sz="42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200" b="1" dirty="0" err="1">
                <a:solidFill>
                  <a:srgbClr val="0660AC"/>
                </a:solidFill>
                <a:latin typeface="Roboto" panose="02000000000000000000" pitchFamily="2" charset="0"/>
                <a:ea typeface="Roboto" panose="02000000000000000000" pitchFamily="2" charset="0"/>
                <a:cs typeface="Roboto" panose="02000000000000000000" pitchFamily="2" charset="0"/>
              </a:rPr>
              <a:t>að</a:t>
            </a:r>
            <a:r>
              <a:rPr lang="en-US" sz="42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200" b="1" dirty="0" err="1">
                <a:solidFill>
                  <a:srgbClr val="0660AC"/>
                </a:solidFill>
                <a:latin typeface="Roboto" panose="02000000000000000000" pitchFamily="2" charset="0"/>
                <a:ea typeface="Roboto" panose="02000000000000000000" pitchFamily="2" charset="0"/>
                <a:cs typeface="Roboto" panose="02000000000000000000" pitchFamily="2" charset="0"/>
              </a:rPr>
              <a:t>takast</a:t>
            </a:r>
            <a:r>
              <a:rPr lang="en-US" sz="4200" b="1" dirty="0">
                <a:solidFill>
                  <a:srgbClr val="0660AC"/>
                </a:solidFill>
                <a:latin typeface="Roboto" panose="02000000000000000000" pitchFamily="2" charset="0"/>
                <a:ea typeface="Roboto" panose="02000000000000000000" pitchFamily="2" charset="0"/>
                <a:cs typeface="Roboto" panose="02000000000000000000" pitchFamily="2" charset="0"/>
              </a:rPr>
              <a:t> á </a:t>
            </a:r>
            <a:r>
              <a:rPr lang="en-US" sz="4200" b="1" dirty="0" err="1">
                <a:solidFill>
                  <a:srgbClr val="0660AC"/>
                </a:solidFill>
                <a:latin typeface="Roboto" panose="02000000000000000000" pitchFamily="2" charset="0"/>
                <a:ea typeface="Roboto" panose="02000000000000000000" pitchFamily="2" charset="0"/>
                <a:cs typeface="Roboto" panose="02000000000000000000" pitchFamily="2" charset="0"/>
              </a:rPr>
              <a:t>við</a:t>
            </a:r>
            <a:endParaRPr lang="en-US" sz="4200" b="1" dirty="0">
              <a:solidFill>
                <a:srgbClr val="0660AC"/>
              </a:solidFill>
              <a:highlight>
                <a:srgbClr val="00FF00"/>
              </a:highlight>
              <a:latin typeface="Roboto" panose="02000000000000000000" pitchFamily="2" charset="0"/>
              <a:ea typeface="Roboto" panose="02000000000000000000" pitchFamily="2" charset="0"/>
              <a:cs typeface="Roboto" panose="02000000000000000000" pitchFamily="2" charset="0"/>
            </a:endParaRPr>
          </a:p>
        </p:txBody>
      </p:sp>
      <p:grpSp>
        <p:nvGrpSpPr>
          <p:cNvPr id="13" name="Group 12">
            <a:extLst>
              <a:ext uri="{FF2B5EF4-FFF2-40B4-BE49-F238E27FC236}">
                <a16:creationId xmlns:a16="http://schemas.microsoft.com/office/drawing/2014/main" id="{D21E3E00-9C76-4032-26BC-8F1C04F075CA}"/>
              </a:ext>
            </a:extLst>
          </p:cNvPr>
          <p:cNvGrpSpPr/>
          <p:nvPr/>
        </p:nvGrpSpPr>
        <p:grpSpPr>
          <a:xfrm>
            <a:off x="612880" y="1145429"/>
            <a:ext cx="1188720" cy="1188720"/>
            <a:chOff x="612880" y="1145429"/>
            <a:chExt cx="1188720" cy="1188720"/>
          </a:xfrm>
        </p:grpSpPr>
        <p:sp>
          <p:nvSpPr>
            <p:cNvPr id="14" name="Oval 13">
              <a:extLst>
                <a:ext uri="{FF2B5EF4-FFF2-40B4-BE49-F238E27FC236}">
                  <a16:creationId xmlns:a16="http://schemas.microsoft.com/office/drawing/2014/main" id="{22959216-C67D-A967-F49A-03A4EC6B9B6D}"/>
                </a:ext>
              </a:extLst>
            </p:cNvPr>
            <p:cNvSpPr/>
            <p:nvPr/>
          </p:nvSpPr>
          <p:spPr>
            <a:xfrm>
              <a:off x="612880" y="1145429"/>
              <a:ext cx="1188720" cy="1188720"/>
            </a:xfrm>
            <a:prstGeom prst="ellipse">
              <a:avLst/>
            </a:prstGeom>
            <a:solidFill>
              <a:srgbClr val="0660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descr="Customer review with solid fill">
              <a:extLst>
                <a:ext uri="{FF2B5EF4-FFF2-40B4-BE49-F238E27FC236}">
                  <a16:creationId xmlns:a16="http://schemas.microsoft.com/office/drawing/2014/main" id="{E964CE57-7AAB-394E-E2AF-F56BF1C3B366}"/>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41599" y="1284918"/>
              <a:ext cx="931281" cy="931281"/>
            </a:xfrm>
            <a:prstGeom prst="rect">
              <a:avLst/>
            </a:prstGeom>
          </p:spPr>
        </p:pic>
      </p:grpSp>
      <p:grpSp>
        <p:nvGrpSpPr>
          <p:cNvPr id="7" name="Group 6">
            <a:extLst>
              <a:ext uri="{FF2B5EF4-FFF2-40B4-BE49-F238E27FC236}">
                <a16:creationId xmlns:a16="http://schemas.microsoft.com/office/drawing/2014/main" id="{667EA018-EF58-3DDA-15F6-0225628AD960}"/>
              </a:ext>
            </a:extLst>
          </p:cNvPr>
          <p:cNvGrpSpPr/>
          <p:nvPr/>
        </p:nvGrpSpPr>
        <p:grpSpPr>
          <a:xfrm>
            <a:off x="5109700" y="1036953"/>
            <a:ext cx="7082299" cy="5121251"/>
            <a:chOff x="5109700" y="1036953"/>
            <a:chExt cx="7082299" cy="5121251"/>
          </a:xfrm>
        </p:grpSpPr>
        <p:pic>
          <p:nvPicPr>
            <p:cNvPr id="2" name="Picture 1" descr="A piece of paper with a red stripe&#10;&#10;AI-generated content may be incorrect.">
              <a:extLst>
                <a:ext uri="{FF2B5EF4-FFF2-40B4-BE49-F238E27FC236}">
                  <a16:creationId xmlns:a16="http://schemas.microsoft.com/office/drawing/2014/main" id="{B9ED973A-2704-0940-BA4F-8EA7F1205CDA}"/>
                </a:ext>
              </a:extLst>
            </p:cNvPr>
            <p:cNvPicPr>
              <a:picLocks noChangeAspect="1"/>
            </p:cNvPicPr>
            <p:nvPr/>
          </p:nvPicPr>
          <p:blipFill>
            <a:blip r:embed="rId5" cstate="screen">
              <a:extLst>
                <a:ext uri="{28A0092B-C50C-407E-A947-70E740481C1C}">
                  <a14:useLocalDpi xmlns:a14="http://schemas.microsoft.com/office/drawing/2010/main"/>
                </a:ext>
              </a:extLst>
            </a:blip>
            <a:srcRect l="37121" t="10276" r="2374" b="54285"/>
            <a:stretch/>
          </p:blipFill>
          <p:spPr>
            <a:xfrm>
              <a:off x="5109700" y="1036953"/>
              <a:ext cx="7082299" cy="5121251"/>
            </a:xfrm>
            <a:prstGeom prst="rect">
              <a:avLst/>
            </a:prstGeom>
          </p:spPr>
        </p:pic>
        <p:sp>
          <p:nvSpPr>
            <p:cNvPr id="5" name="TextBox 4">
              <a:extLst>
                <a:ext uri="{FF2B5EF4-FFF2-40B4-BE49-F238E27FC236}">
                  <a16:creationId xmlns:a16="http://schemas.microsoft.com/office/drawing/2014/main" id="{6B12BEEE-847A-D591-D7DD-16FB757E909F}"/>
                </a:ext>
              </a:extLst>
            </p:cNvPr>
            <p:cNvSpPr txBox="1"/>
            <p:nvPr/>
          </p:nvSpPr>
          <p:spPr>
            <a:xfrm rot="21437334">
              <a:off x="7157249" y="1964519"/>
              <a:ext cx="2698175" cy="430887"/>
            </a:xfrm>
            <a:prstGeom prst="rect">
              <a:avLst/>
            </a:prstGeom>
            <a:noFill/>
          </p:spPr>
          <p:txBody>
            <a:bodyPr wrap="none" rtlCol="0">
              <a:spAutoFit/>
            </a:bodyPr>
            <a:lstStyle/>
            <a:p>
              <a:r>
                <a:rPr lang="en-US" sz="2200" b="1" dirty="0" err="1">
                  <a:solidFill>
                    <a:schemeClr val="bg1"/>
                  </a:solidFill>
                  <a:latin typeface="Roboto" panose="02000000000000000000" pitchFamily="2" charset="0"/>
                  <a:ea typeface="Roboto" panose="02000000000000000000" pitchFamily="2" charset="0"/>
                </a:rPr>
                <a:t>Lýsing</a:t>
              </a:r>
              <a:r>
                <a:rPr lang="en-US" sz="2200" b="1" dirty="0">
                  <a:solidFill>
                    <a:schemeClr val="bg1"/>
                  </a:solidFill>
                  <a:latin typeface="Roboto" panose="02000000000000000000" pitchFamily="2" charset="0"/>
                  <a:ea typeface="Roboto" panose="02000000000000000000" pitchFamily="2" charset="0"/>
                </a:rPr>
                <a:t> á </a:t>
              </a:r>
              <a:r>
                <a:rPr lang="en-US" sz="2200" b="1" dirty="0" err="1">
                  <a:solidFill>
                    <a:schemeClr val="bg1"/>
                  </a:solidFill>
                  <a:latin typeface="Roboto" panose="02000000000000000000" pitchFamily="2" charset="0"/>
                  <a:ea typeface="Roboto" panose="02000000000000000000" pitchFamily="2" charset="0"/>
                </a:rPr>
                <a:t>vandamáli</a:t>
              </a:r>
              <a:r>
                <a:rPr lang="en-US" sz="2200" b="1" dirty="0">
                  <a:solidFill>
                    <a:schemeClr val="bg1"/>
                  </a:solidFill>
                  <a:latin typeface="Roboto" panose="02000000000000000000" pitchFamily="2" charset="0"/>
                  <a:ea typeface="Roboto" panose="02000000000000000000" pitchFamily="2" charset="0"/>
                </a:rPr>
                <a:t>:</a:t>
              </a:r>
            </a:p>
          </p:txBody>
        </p:sp>
      </p:grpSp>
    </p:spTree>
    <p:extLst>
      <p:ext uri="{BB962C8B-B14F-4D97-AF65-F5344CB8AC3E}">
        <p14:creationId xmlns:p14="http://schemas.microsoft.com/office/powerpoint/2010/main" val="373533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A04010-138E-E9A2-2080-9DB773E68780}"/>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81CCBD10-92EB-5ED3-6150-33D57200E017}"/>
              </a:ext>
            </a:extLst>
          </p:cNvPr>
          <p:cNvGrpSpPr/>
          <p:nvPr/>
        </p:nvGrpSpPr>
        <p:grpSpPr>
          <a:xfrm>
            <a:off x="457200" y="170180"/>
            <a:ext cx="11277600" cy="762634"/>
            <a:chOff x="457200" y="170180"/>
            <a:chExt cx="11277600" cy="762634"/>
          </a:xfrm>
        </p:grpSpPr>
        <p:sp>
          <p:nvSpPr>
            <p:cNvPr id="9" name="Google Shape;248;p31">
              <a:extLst>
                <a:ext uri="{FF2B5EF4-FFF2-40B4-BE49-F238E27FC236}">
                  <a16:creationId xmlns:a16="http://schemas.microsoft.com/office/drawing/2014/main" id="{A7E5BE77-1F3D-FAF3-B6F7-0F50B6B82167}"/>
                </a:ext>
              </a:extLst>
            </p:cNvPr>
            <p:cNvSpPr/>
            <p:nvPr/>
          </p:nvSpPr>
          <p:spPr>
            <a:xfrm>
              <a:off x="457200" y="170180"/>
              <a:ext cx="11277600" cy="762634"/>
            </a:xfrm>
            <a:prstGeom prst="roundRect">
              <a:avLst>
                <a:gd name="adj" fmla="val 16667"/>
              </a:avLst>
            </a:prstGeom>
            <a:solidFill>
              <a:srgbClr val="ED1C24"/>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10" name="Google Shape;250;p31">
              <a:extLst>
                <a:ext uri="{FF2B5EF4-FFF2-40B4-BE49-F238E27FC236}">
                  <a16:creationId xmlns:a16="http://schemas.microsoft.com/office/drawing/2014/main" id="{D545434C-F772-5C87-2741-2ED20359FE4F}"/>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chemeClr val="lt1"/>
                </a:buClr>
                <a:buSzPts val="4000"/>
              </a:pPr>
              <a:r>
                <a:rPr lang="en-US" sz="3200" b="1" dirty="0">
                  <a:solidFill>
                    <a:schemeClr val="lt1"/>
                  </a:solidFill>
                  <a:latin typeface="Roboto" panose="02000000000000000000" pitchFamily="2" charset="0"/>
                  <a:ea typeface="Roboto" panose="02000000000000000000" pitchFamily="2" charset="0"/>
                  <a:cs typeface="Roboto" panose="02000000000000000000" pitchFamily="2" charset="0"/>
                </a:rPr>
                <a:t>Verkefni</a:t>
              </a:r>
              <a:endParaRPr lang="en-US" sz="3200" b="1" dirty="0">
                <a:latin typeface="Roboto" panose="02000000000000000000" pitchFamily="2" charset="0"/>
                <a:ea typeface="Roboto" panose="02000000000000000000" pitchFamily="2" charset="0"/>
                <a:cs typeface="Roboto" panose="02000000000000000000" pitchFamily="2" charset="0"/>
              </a:endParaRPr>
            </a:p>
          </p:txBody>
        </p:sp>
      </p:grpSp>
      <p:sp>
        <p:nvSpPr>
          <p:cNvPr id="13" name="Text Placeholder 2">
            <a:extLst>
              <a:ext uri="{FF2B5EF4-FFF2-40B4-BE49-F238E27FC236}">
                <a16:creationId xmlns:a16="http://schemas.microsoft.com/office/drawing/2014/main" id="{633F7B0A-9ECC-9258-1B3E-6B8C01FA3F29}"/>
              </a:ext>
            </a:extLst>
          </p:cNvPr>
          <p:cNvSpPr txBox="1">
            <a:spLocks/>
          </p:cNvSpPr>
          <p:nvPr/>
        </p:nvSpPr>
        <p:spPr>
          <a:xfrm>
            <a:off x="1882779" y="1080923"/>
            <a:ext cx="9682844" cy="1485900"/>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800" b="1" dirty="0" err="1">
                <a:solidFill>
                  <a:srgbClr val="0660AC"/>
                </a:solidFill>
                <a:latin typeface="Roboto" panose="02000000000000000000" pitchFamily="2" charset="0"/>
                <a:ea typeface="Roboto" panose="02000000000000000000" pitchFamily="2" charset="0"/>
                <a:cs typeface="Roboto" panose="02000000000000000000" pitchFamily="2" charset="0"/>
              </a:rPr>
              <a:t>Ljúkið</a:t>
            </a:r>
            <a:r>
              <a:rPr lang="en-US" sz="48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800" b="1" dirty="0" err="1">
                <a:solidFill>
                  <a:srgbClr val="0660AC"/>
                </a:solidFill>
                <a:latin typeface="Roboto" panose="02000000000000000000" pitchFamily="2" charset="0"/>
                <a:ea typeface="Roboto" panose="02000000000000000000" pitchFamily="2" charset="0"/>
                <a:cs typeface="Roboto" panose="02000000000000000000" pitchFamily="2" charset="0"/>
              </a:rPr>
              <a:t>eftirfarandi</a:t>
            </a:r>
            <a:r>
              <a:rPr lang="en-US" sz="48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800" b="1" dirty="0" err="1">
                <a:solidFill>
                  <a:srgbClr val="0660AC"/>
                </a:solidFill>
                <a:latin typeface="Roboto" panose="02000000000000000000" pitchFamily="2" charset="0"/>
                <a:ea typeface="Roboto" panose="02000000000000000000" pitchFamily="2" charset="0"/>
                <a:cs typeface="Roboto" panose="02000000000000000000" pitchFamily="2" charset="0"/>
              </a:rPr>
              <a:t>kennslustundum</a:t>
            </a:r>
            <a:r>
              <a:rPr lang="en-US" sz="4800" b="1" dirty="0">
                <a:solidFill>
                  <a:srgbClr val="0660AC"/>
                </a:solidFill>
                <a:latin typeface="Roboto" panose="02000000000000000000" pitchFamily="2" charset="0"/>
                <a:ea typeface="Roboto" panose="02000000000000000000" pitchFamily="2" charset="0"/>
                <a:cs typeface="Roboto" panose="02000000000000000000" pitchFamily="2" charset="0"/>
              </a:rPr>
              <a:t> í SPIKE</a:t>
            </a:r>
            <a:r>
              <a:rPr lang="en-US" sz="4800" b="1" baseline="30000" dirty="0">
                <a:solidFill>
                  <a:srgbClr val="0660AC"/>
                </a:solidFill>
                <a:latin typeface="Roboto" panose="02000000000000000000" pitchFamily="2" charset="0"/>
                <a:ea typeface="Roboto" panose="02000000000000000000" pitchFamily="2" charset="0"/>
                <a:cs typeface="Roboto" panose="02000000000000000000" pitchFamily="2" charset="0"/>
              </a:rPr>
              <a:t>TM </a:t>
            </a:r>
            <a:r>
              <a:rPr lang="en-US" sz="4800" b="1" dirty="0" err="1">
                <a:solidFill>
                  <a:srgbClr val="0660AC"/>
                </a:solidFill>
                <a:latin typeface="Roboto" panose="02000000000000000000" pitchFamily="2" charset="0"/>
                <a:ea typeface="Roboto" panose="02000000000000000000" pitchFamily="2" charset="0"/>
                <a:cs typeface="Roboto" panose="02000000000000000000" pitchFamily="2" charset="0"/>
              </a:rPr>
              <a:t>appinu</a:t>
            </a:r>
            <a:endParaRPr lang="en-US" sz="4800" b="1" dirty="0">
              <a:solidFill>
                <a:srgbClr val="0660AC"/>
              </a:solidFill>
              <a:latin typeface="Roboto" panose="02000000000000000000" pitchFamily="2" charset="0"/>
              <a:ea typeface="Roboto" panose="02000000000000000000" pitchFamily="2" charset="0"/>
              <a:cs typeface="Roboto" panose="02000000000000000000" pitchFamily="2" charset="0"/>
            </a:endParaRPr>
          </a:p>
        </p:txBody>
      </p:sp>
      <p:grpSp>
        <p:nvGrpSpPr>
          <p:cNvPr id="17" name="Group 16">
            <a:extLst>
              <a:ext uri="{FF2B5EF4-FFF2-40B4-BE49-F238E27FC236}">
                <a16:creationId xmlns:a16="http://schemas.microsoft.com/office/drawing/2014/main" id="{68282A37-FE5B-61B7-318E-B4CDB014CBAB}"/>
              </a:ext>
            </a:extLst>
          </p:cNvPr>
          <p:cNvGrpSpPr/>
          <p:nvPr/>
        </p:nvGrpSpPr>
        <p:grpSpPr>
          <a:xfrm>
            <a:off x="612880" y="1145429"/>
            <a:ext cx="1188720" cy="1188720"/>
            <a:chOff x="612880" y="1145429"/>
            <a:chExt cx="1188720" cy="1188720"/>
          </a:xfrm>
        </p:grpSpPr>
        <p:sp>
          <p:nvSpPr>
            <p:cNvPr id="16" name="Oval 15">
              <a:extLst>
                <a:ext uri="{FF2B5EF4-FFF2-40B4-BE49-F238E27FC236}">
                  <a16:creationId xmlns:a16="http://schemas.microsoft.com/office/drawing/2014/main" id="{20F71A35-F611-4193-8E31-AFE96333C388}"/>
                </a:ext>
              </a:extLst>
            </p:cNvPr>
            <p:cNvSpPr/>
            <p:nvPr/>
          </p:nvSpPr>
          <p:spPr>
            <a:xfrm>
              <a:off x="612880" y="1145429"/>
              <a:ext cx="1188720" cy="1188720"/>
            </a:xfrm>
            <a:prstGeom prst="ellipse">
              <a:avLst/>
            </a:prstGeom>
            <a:solidFill>
              <a:srgbClr val="0660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A551"/>
                </a:solidFill>
              </a:endParaRPr>
            </a:p>
          </p:txBody>
        </p:sp>
        <p:pic>
          <p:nvPicPr>
            <p:cNvPr id="15" name="Graphic 14" descr="Good Idea with solid fill">
              <a:extLst>
                <a:ext uri="{FF2B5EF4-FFF2-40B4-BE49-F238E27FC236}">
                  <a16:creationId xmlns:a16="http://schemas.microsoft.com/office/drawing/2014/main" id="{3CB2DB6A-30BF-F9E3-3716-EAB2FE38D42A}"/>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694059" y="1191149"/>
              <a:ext cx="1076466" cy="1097280"/>
            </a:xfrm>
            <a:prstGeom prst="rect">
              <a:avLst/>
            </a:prstGeom>
          </p:spPr>
        </p:pic>
      </p:grpSp>
      <p:sp>
        <p:nvSpPr>
          <p:cNvPr id="3" name="TextBox 2">
            <a:extLst>
              <a:ext uri="{FF2B5EF4-FFF2-40B4-BE49-F238E27FC236}">
                <a16:creationId xmlns:a16="http://schemas.microsoft.com/office/drawing/2014/main" id="{F0BE0D4D-5CC3-B3F1-F43D-3820DA02D688}"/>
              </a:ext>
            </a:extLst>
          </p:cNvPr>
          <p:cNvSpPr txBox="1"/>
          <p:nvPr/>
        </p:nvSpPr>
        <p:spPr>
          <a:xfrm>
            <a:off x="1882779" y="2714932"/>
            <a:ext cx="6692509" cy="369332"/>
          </a:xfrm>
          <a:prstGeom prst="rect">
            <a:avLst/>
          </a:prstGeom>
          <a:noFill/>
        </p:spPr>
        <p:txBody>
          <a:bodyPr wrap="square" rtlCol="0">
            <a:spAutoFit/>
          </a:bodyPr>
          <a:lstStyle/>
          <a:p>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Æfingabúðir</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2: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Leikur</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með</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hluti</a:t>
            </a:r>
            <a:endParaRPr lang="en-US" b="1"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4" name="Picture 3" descr="A yellow square with black text and letters&#10;&#10;AI-generated content may be incorrect.">
            <a:extLst>
              <a:ext uri="{FF2B5EF4-FFF2-40B4-BE49-F238E27FC236}">
                <a16:creationId xmlns:a16="http://schemas.microsoft.com/office/drawing/2014/main" id="{6EFA4614-E711-E793-019B-DF4D8968744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882779" y="3232373"/>
            <a:ext cx="2859022" cy="2859022"/>
          </a:xfrm>
          <a:prstGeom prst="rect">
            <a:avLst/>
          </a:prstGeom>
        </p:spPr>
      </p:pic>
      <p:pic>
        <p:nvPicPr>
          <p:cNvPr id="2" name="Picture 2" descr="lesson-header">
            <a:extLst>
              <a:ext uri="{FF2B5EF4-FFF2-40B4-BE49-F238E27FC236}">
                <a16:creationId xmlns:a16="http://schemas.microsoft.com/office/drawing/2014/main" id="{0A9C568A-CF71-4EC5-AFC0-FCE85850E89C}"/>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5229032" y="3571539"/>
            <a:ext cx="5221493" cy="2300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005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B163E3-E541-5FE9-785A-9F5E39BBFCD4}"/>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A5A31A31-B5C5-06E5-3B02-8DD2415950A1}"/>
              </a:ext>
            </a:extLst>
          </p:cNvPr>
          <p:cNvGrpSpPr/>
          <p:nvPr/>
        </p:nvGrpSpPr>
        <p:grpSpPr>
          <a:xfrm>
            <a:off x="457200" y="170180"/>
            <a:ext cx="11277600" cy="762634"/>
            <a:chOff x="457200" y="170180"/>
            <a:chExt cx="11277600" cy="762634"/>
          </a:xfrm>
        </p:grpSpPr>
        <p:sp>
          <p:nvSpPr>
            <p:cNvPr id="9" name="Google Shape;248;p31">
              <a:extLst>
                <a:ext uri="{FF2B5EF4-FFF2-40B4-BE49-F238E27FC236}">
                  <a16:creationId xmlns:a16="http://schemas.microsoft.com/office/drawing/2014/main" id="{36FAB4EF-84A0-4C04-D9DB-30B19CD5AE14}"/>
                </a:ext>
              </a:extLst>
            </p:cNvPr>
            <p:cNvSpPr/>
            <p:nvPr/>
          </p:nvSpPr>
          <p:spPr>
            <a:xfrm>
              <a:off x="457200" y="170180"/>
              <a:ext cx="11277600" cy="762634"/>
            </a:xfrm>
            <a:prstGeom prst="roundRect">
              <a:avLst>
                <a:gd name="adj" fmla="val 16667"/>
              </a:avLst>
            </a:prstGeom>
            <a:solidFill>
              <a:srgbClr val="ED1C24"/>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10" name="Google Shape;250;p31">
              <a:extLst>
                <a:ext uri="{FF2B5EF4-FFF2-40B4-BE49-F238E27FC236}">
                  <a16:creationId xmlns:a16="http://schemas.microsoft.com/office/drawing/2014/main" id="{BB1AB903-273A-6858-FC07-A62CF19D3FF3}"/>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chemeClr val="lt1"/>
                </a:buClr>
                <a:buSzPts val="4000"/>
              </a:pPr>
              <a:r>
                <a:rPr lang="en-US" sz="3200" b="1" dirty="0">
                  <a:solidFill>
                    <a:schemeClr val="lt1"/>
                  </a:solidFill>
                  <a:latin typeface="Roboto" panose="02000000000000000000" pitchFamily="2" charset="0"/>
                  <a:ea typeface="Roboto" panose="02000000000000000000" pitchFamily="2" charset="0"/>
                  <a:cs typeface="Roboto" panose="02000000000000000000" pitchFamily="2" charset="0"/>
                </a:rPr>
                <a:t>Verkefni</a:t>
              </a:r>
              <a:endParaRPr lang="en-US" sz="3200" b="1" dirty="0">
                <a:latin typeface="Roboto" panose="02000000000000000000" pitchFamily="2" charset="0"/>
                <a:ea typeface="Roboto" panose="02000000000000000000" pitchFamily="2" charset="0"/>
                <a:cs typeface="Roboto" panose="02000000000000000000" pitchFamily="2" charset="0"/>
              </a:endParaRPr>
            </a:p>
          </p:txBody>
        </p:sp>
      </p:grpSp>
      <p:sp>
        <p:nvSpPr>
          <p:cNvPr id="13" name="Text Placeholder 2">
            <a:extLst>
              <a:ext uri="{FF2B5EF4-FFF2-40B4-BE49-F238E27FC236}">
                <a16:creationId xmlns:a16="http://schemas.microsoft.com/office/drawing/2014/main" id="{7C56E4BD-5091-15CC-FDDA-7B64E0C6A623}"/>
              </a:ext>
            </a:extLst>
          </p:cNvPr>
          <p:cNvSpPr txBox="1">
            <a:spLocks/>
          </p:cNvSpPr>
          <p:nvPr/>
        </p:nvSpPr>
        <p:spPr>
          <a:xfrm>
            <a:off x="1882779" y="1145429"/>
            <a:ext cx="9682844" cy="1485900"/>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800" b="1" dirty="0" err="1">
                <a:solidFill>
                  <a:srgbClr val="0660AC"/>
                </a:solidFill>
                <a:latin typeface="Roboto" panose="02000000000000000000" pitchFamily="2" charset="0"/>
                <a:ea typeface="Roboto" panose="02000000000000000000" pitchFamily="2" charset="0"/>
                <a:cs typeface="Roboto" panose="02000000000000000000" pitchFamily="2" charset="0"/>
              </a:rPr>
              <a:t>Reynið</a:t>
            </a:r>
            <a:r>
              <a:rPr lang="en-US" sz="48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800" b="1" dirty="0" err="1">
                <a:solidFill>
                  <a:srgbClr val="0660AC"/>
                </a:solidFill>
                <a:latin typeface="Roboto" panose="02000000000000000000" pitchFamily="2" charset="0"/>
                <a:ea typeface="Roboto" panose="02000000000000000000" pitchFamily="2" charset="0"/>
                <a:cs typeface="Roboto" panose="02000000000000000000" pitchFamily="2" charset="0"/>
              </a:rPr>
              <a:t>að</a:t>
            </a:r>
            <a:r>
              <a:rPr lang="en-US" sz="48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800" b="1" dirty="0" err="1">
                <a:solidFill>
                  <a:srgbClr val="0660AC"/>
                </a:solidFill>
                <a:latin typeface="Roboto" panose="02000000000000000000" pitchFamily="2" charset="0"/>
                <a:ea typeface="Roboto" panose="02000000000000000000" pitchFamily="2" charset="0"/>
                <a:cs typeface="Roboto" panose="02000000000000000000" pitchFamily="2" charset="0"/>
              </a:rPr>
              <a:t>forrita</a:t>
            </a:r>
            <a:r>
              <a:rPr lang="en-US" sz="48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800" b="1" dirty="0" err="1">
                <a:solidFill>
                  <a:srgbClr val="0660AC"/>
                </a:solidFill>
                <a:latin typeface="Roboto" panose="02000000000000000000" pitchFamily="2" charset="0"/>
                <a:ea typeface="Roboto" panose="02000000000000000000" pitchFamily="2" charset="0"/>
                <a:cs typeface="Roboto" panose="02000000000000000000" pitchFamily="2" charset="0"/>
              </a:rPr>
              <a:t>vélmennið</a:t>
            </a:r>
            <a:r>
              <a:rPr lang="en-US" sz="48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800" b="1" dirty="0" err="1">
                <a:solidFill>
                  <a:srgbClr val="0660AC"/>
                </a:solidFill>
                <a:latin typeface="Roboto" panose="02000000000000000000" pitchFamily="2" charset="0"/>
                <a:ea typeface="Roboto" panose="02000000000000000000" pitchFamily="2" charset="0"/>
                <a:cs typeface="Roboto" panose="02000000000000000000" pitchFamily="2" charset="0"/>
              </a:rPr>
              <a:t>til</a:t>
            </a:r>
            <a:r>
              <a:rPr lang="en-US" sz="48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800" b="1" dirty="0" err="1">
                <a:solidFill>
                  <a:srgbClr val="0660AC"/>
                </a:solidFill>
                <a:latin typeface="Roboto" panose="02000000000000000000" pitchFamily="2" charset="0"/>
                <a:ea typeface="Roboto" panose="02000000000000000000" pitchFamily="2" charset="0"/>
                <a:cs typeface="Roboto" panose="02000000000000000000" pitchFamily="2" charset="0"/>
              </a:rPr>
              <a:t>að</a:t>
            </a:r>
            <a:r>
              <a:rPr lang="en-US" sz="48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800" b="1" dirty="0" err="1">
                <a:solidFill>
                  <a:srgbClr val="0660AC"/>
                </a:solidFill>
                <a:latin typeface="Roboto" panose="02000000000000000000" pitchFamily="2" charset="0"/>
                <a:ea typeface="Roboto" panose="02000000000000000000" pitchFamily="2" charset="0"/>
                <a:cs typeface="Roboto" panose="02000000000000000000" pitchFamily="2" charset="0"/>
              </a:rPr>
              <a:t>leysa</a:t>
            </a:r>
            <a:r>
              <a:rPr lang="en-US" sz="48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800" b="1" dirty="0" err="1">
                <a:solidFill>
                  <a:srgbClr val="0660AC"/>
                </a:solidFill>
                <a:latin typeface="Roboto" panose="02000000000000000000" pitchFamily="2" charset="0"/>
                <a:ea typeface="Roboto" panose="02000000000000000000" pitchFamily="2" charset="0"/>
                <a:cs typeface="Roboto" panose="02000000000000000000" pitchFamily="2" charset="0"/>
              </a:rPr>
              <a:t>þraut</a:t>
            </a:r>
            <a:r>
              <a:rPr lang="en-US" sz="4800" b="1" dirty="0">
                <a:solidFill>
                  <a:srgbClr val="0660AC"/>
                </a:solidFill>
                <a:latin typeface="Roboto" panose="02000000000000000000" pitchFamily="2" charset="0"/>
                <a:ea typeface="Roboto" panose="02000000000000000000" pitchFamily="2" charset="0"/>
                <a:cs typeface="Roboto" panose="02000000000000000000" pitchFamily="2" charset="0"/>
              </a:rPr>
              <a:t>.</a:t>
            </a:r>
          </a:p>
        </p:txBody>
      </p:sp>
      <p:sp>
        <p:nvSpPr>
          <p:cNvPr id="3" name="TextBox 2">
            <a:extLst>
              <a:ext uri="{FF2B5EF4-FFF2-40B4-BE49-F238E27FC236}">
                <a16:creationId xmlns:a16="http://schemas.microsoft.com/office/drawing/2014/main" id="{38A50A1B-3382-F1D5-3083-4E25B7306331}"/>
              </a:ext>
            </a:extLst>
          </p:cNvPr>
          <p:cNvSpPr txBox="1"/>
          <p:nvPr/>
        </p:nvSpPr>
        <p:spPr>
          <a:xfrm>
            <a:off x="1882779" y="2843944"/>
            <a:ext cx="3026918" cy="1200329"/>
          </a:xfrm>
          <a:prstGeom prst="rect">
            <a:avLst/>
          </a:prstGeom>
          <a:noFill/>
        </p:spPr>
        <p:txBody>
          <a:bodyPr wrap="square" rtlCol="0">
            <a:spAutoFit/>
          </a:bodyPr>
          <a:lstStyle/>
          <a:p>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Þið</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gætuð</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þurft</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að</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aðlaga</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allar</a:t>
            </a:r>
            <a:r>
              <a:rPr lang="en-US" b="1">
                <a:solidFill>
                  <a:srgbClr val="ED1C24"/>
                </a:solidFill>
                <a:latin typeface="Roboto" panose="02000000000000000000" pitchFamily="2" charset="0"/>
                <a:ea typeface="Roboto" panose="02000000000000000000" pitchFamily="2" charset="0"/>
                <a:cs typeface="Roboto" panose="02000000000000000000" pitchFamily="2" charset="0"/>
              </a:rPr>
              <a:t> viðbætur</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á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vélmenninu</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fyrir</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þrautina</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sem</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þið</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ætlið</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að</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leysa</a:t>
            </a:r>
            <a:endParaRPr lang="en-US" b="1"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grpSp>
        <p:nvGrpSpPr>
          <p:cNvPr id="6" name="Group 5">
            <a:extLst>
              <a:ext uri="{FF2B5EF4-FFF2-40B4-BE49-F238E27FC236}">
                <a16:creationId xmlns:a16="http://schemas.microsoft.com/office/drawing/2014/main" id="{BE71161F-29AC-BF8F-63B1-4737AB5CC114}"/>
              </a:ext>
            </a:extLst>
          </p:cNvPr>
          <p:cNvGrpSpPr/>
          <p:nvPr/>
        </p:nvGrpSpPr>
        <p:grpSpPr>
          <a:xfrm>
            <a:off x="587828" y="1145429"/>
            <a:ext cx="1188720" cy="1188720"/>
            <a:chOff x="612880" y="1145429"/>
            <a:chExt cx="1188720" cy="1188720"/>
          </a:xfrm>
        </p:grpSpPr>
        <p:sp>
          <p:nvSpPr>
            <p:cNvPr id="7" name="Oval 6">
              <a:extLst>
                <a:ext uri="{FF2B5EF4-FFF2-40B4-BE49-F238E27FC236}">
                  <a16:creationId xmlns:a16="http://schemas.microsoft.com/office/drawing/2014/main" id="{2A35F9E7-96B8-535C-22CE-95845A74E90B}"/>
                </a:ext>
              </a:extLst>
            </p:cNvPr>
            <p:cNvSpPr/>
            <p:nvPr/>
          </p:nvSpPr>
          <p:spPr>
            <a:xfrm>
              <a:off x="612880" y="1145429"/>
              <a:ext cx="1188720" cy="1188720"/>
            </a:xfrm>
            <a:prstGeom prst="ellipse">
              <a:avLst/>
            </a:prstGeom>
            <a:solidFill>
              <a:srgbClr val="0660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descr="Sports Field with solid fill">
              <a:extLst>
                <a:ext uri="{FF2B5EF4-FFF2-40B4-BE49-F238E27FC236}">
                  <a16:creationId xmlns:a16="http://schemas.microsoft.com/office/drawing/2014/main" id="{6D8BA9E1-1A35-7AD4-D86F-320538D140E4}"/>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08762" y="1240157"/>
              <a:ext cx="996955" cy="996955"/>
            </a:xfrm>
            <a:prstGeom prst="rect">
              <a:avLst/>
            </a:prstGeom>
          </p:spPr>
        </p:pic>
      </p:grpSp>
      <p:pic>
        <p:nvPicPr>
          <p:cNvPr id="2" name="Picture 2" descr="lesson-header">
            <a:extLst>
              <a:ext uri="{FF2B5EF4-FFF2-40B4-BE49-F238E27FC236}">
                <a16:creationId xmlns:a16="http://schemas.microsoft.com/office/drawing/2014/main" id="{FD47A1EA-3683-159A-CD04-D0CB19314240}"/>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1680665" y="4044273"/>
            <a:ext cx="2883274" cy="23002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black rectangular object with a map on it&#10;&#10;AI-generated content may be incorrect.">
            <a:extLst>
              <a:ext uri="{FF2B5EF4-FFF2-40B4-BE49-F238E27FC236}">
                <a16:creationId xmlns:a16="http://schemas.microsoft.com/office/drawing/2014/main" id="{0C58D1E7-872E-D26B-BC38-97904B5593E1}"/>
              </a:ext>
            </a:extLst>
          </p:cNvPr>
          <p:cNvPicPr>
            <a:picLocks noChangeAspect="1"/>
          </p:cNvPicPr>
          <p:nvPr/>
        </p:nvPicPr>
        <p:blipFill>
          <a:blip r:embed="rId6" cstate="screen">
            <a:extLst>
              <a:ext uri="{BEBA8EAE-BF5A-486C-A8C5-ECC9F3942E4B}">
                <a14:imgProps xmlns:a14="http://schemas.microsoft.com/office/drawing/2010/main">
                  <a14:imgLayer r:embed="rId7">
                    <a14:imgEffect>
                      <a14:saturation sat="66000"/>
                    </a14:imgEffect>
                  </a14:imgLayer>
                </a14:imgProps>
              </a:ext>
              <a:ext uri="{28A0092B-C50C-407E-A947-70E740481C1C}">
                <a14:useLocalDpi xmlns:a14="http://schemas.microsoft.com/office/drawing/2010/main"/>
              </a:ext>
            </a:extLst>
          </a:blip>
          <a:stretch>
            <a:fillRect/>
          </a:stretch>
        </p:blipFill>
        <p:spPr>
          <a:xfrm>
            <a:off x="5475642" y="2184308"/>
            <a:ext cx="6397862" cy="3904072"/>
          </a:xfrm>
          <a:prstGeom prst="rect">
            <a:avLst/>
          </a:prstGeom>
        </p:spPr>
      </p:pic>
    </p:spTree>
    <p:extLst>
      <p:ext uri="{BB962C8B-B14F-4D97-AF65-F5344CB8AC3E}">
        <p14:creationId xmlns:p14="http://schemas.microsoft.com/office/powerpoint/2010/main" val="1669780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42D88-F1D7-EBDD-E6D8-E09A710A1116}"/>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420A7C67-F243-5FFE-E265-46349BB83707}"/>
              </a:ext>
            </a:extLst>
          </p:cNvPr>
          <p:cNvGrpSpPr/>
          <p:nvPr/>
        </p:nvGrpSpPr>
        <p:grpSpPr>
          <a:xfrm>
            <a:off x="457200" y="170180"/>
            <a:ext cx="11277600" cy="762634"/>
            <a:chOff x="457200" y="170180"/>
            <a:chExt cx="11277600" cy="762634"/>
          </a:xfrm>
        </p:grpSpPr>
        <p:sp>
          <p:nvSpPr>
            <p:cNvPr id="6" name="Google Shape;248;p31">
              <a:extLst>
                <a:ext uri="{FF2B5EF4-FFF2-40B4-BE49-F238E27FC236}">
                  <a16:creationId xmlns:a16="http://schemas.microsoft.com/office/drawing/2014/main" id="{1C48B353-6C8C-E37C-716D-5C7208119DF2}"/>
                </a:ext>
              </a:extLst>
            </p:cNvPr>
            <p:cNvSpPr/>
            <p:nvPr/>
          </p:nvSpPr>
          <p:spPr>
            <a:xfrm>
              <a:off x="457200" y="170180"/>
              <a:ext cx="11277600" cy="762634"/>
            </a:xfrm>
            <a:prstGeom prst="roundRect">
              <a:avLst>
                <a:gd name="adj" fmla="val 16667"/>
              </a:avLst>
            </a:prstGeom>
            <a:solidFill>
              <a:srgbClr val="ED1C24"/>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8" name="Google Shape;250;p31">
              <a:extLst>
                <a:ext uri="{FF2B5EF4-FFF2-40B4-BE49-F238E27FC236}">
                  <a16:creationId xmlns:a16="http://schemas.microsoft.com/office/drawing/2014/main" id="{2032C11E-AFB9-6FA6-8788-10BA268D51A1}"/>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chemeClr val="lt1"/>
                </a:buClr>
                <a:buSzPts val="4000"/>
              </a:pPr>
              <a:r>
                <a:rPr lang="en-US" sz="3200" b="1" dirty="0" err="1">
                  <a:solidFill>
                    <a:schemeClr val="lt1"/>
                  </a:solidFill>
                  <a:latin typeface="Roboto" panose="02000000000000000000" pitchFamily="2" charset="0"/>
                  <a:ea typeface="Roboto" panose="02000000000000000000" pitchFamily="2" charset="0"/>
                  <a:cs typeface="Roboto" panose="02000000000000000000" pitchFamily="2" charset="0"/>
                </a:rPr>
                <a:t>Ígrundun</a:t>
              </a:r>
              <a:endParaRPr lang="en-US" sz="3200" b="1" dirty="0">
                <a:latin typeface="Roboto" panose="02000000000000000000" pitchFamily="2" charset="0"/>
                <a:ea typeface="Roboto" panose="02000000000000000000" pitchFamily="2" charset="0"/>
                <a:cs typeface="Roboto" panose="02000000000000000000" pitchFamily="2" charset="0"/>
              </a:endParaRPr>
            </a:p>
          </p:txBody>
        </p:sp>
      </p:grpSp>
      <p:sp>
        <p:nvSpPr>
          <p:cNvPr id="11" name="Text Placeholder 2">
            <a:extLst>
              <a:ext uri="{FF2B5EF4-FFF2-40B4-BE49-F238E27FC236}">
                <a16:creationId xmlns:a16="http://schemas.microsoft.com/office/drawing/2014/main" id="{BB4A7199-DF59-C861-6CFC-158D81D4FADB}"/>
              </a:ext>
            </a:extLst>
          </p:cNvPr>
          <p:cNvSpPr txBox="1">
            <a:spLocks/>
          </p:cNvSpPr>
          <p:nvPr/>
        </p:nvSpPr>
        <p:spPr>
          <a:xfrm>
            <a:off x="1943100" y="1145430"/>
            <a:ext cx="9682844" cy="4985740"/>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800" b="1" dirty="0" err="1">
                <a:solidFill>
                  <a:srgbClr val="0660AC"/>
                </a:solidFill>
                <a:latin typeface="Roboto" panose="02000000000000000000" pitchFamily="2" charset="0"/>
                <a:ea typeface="Roboto" panose="02000000000000000000" pitchFamily="2" charset="0"/>
                <a:cs typeface="Roboto" panose="02000000000000000000" pitchFamily="2" charset="0"/>
              </a:rPr>
              <a:t>Hvaða</a:t>
            </a:r>
            <a:r>
              <a:rPr lang="en-US" sz="38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3800" b="1" dirty="0" err="1">
                <a:solidFill>
                  <a:srgbClr val="0660AC"/>
                </a:solidFill>
                <a:latin typeface="Roboto" panose="02000000000000000000" pitchFamily="2" charset="0"/>
                <a:ea typeface="Roboto" panose="02000000000000000000" pitchFamily="2" charset="0"/>
                <a:cs typeface="Roboto" panose="02000000000000000000" pitchFamily="2" charset="0"/>
              </a:rPr>
              <a:t>viðbótarrannsóknir</a:t>
            </a:r>
            <a:r>
              <a:rPr lang="en-US" sz="38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3800" b="1" dirty="0" err="1">
                <a:solidFill>
                  <a:srgbClr val="0660AC"/>
                </a:solidFill>
                <a:latin typeface="Roboto" panose="02000000000000000000" pitchFamily="2" charset="0"/>
                <a:ea typeface="Roboto" panose="02000000000000000000" pitchFamily="2" charset="0"/>
                <a:cs typeface="Roboto" panose="02000000000000000000" pitchFamily="2" charset="0"/>
              </a:rPr>
              <a:t>eru</a:t>
            </a:r>
            <a:r>
              <a:rPr lang="en-US" sz="38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3800" b="1" dirty="0" err="1">
                <a:solidFill>
                  <a:srgbClr val="0660AC"/>
                </a:solidFill>
                <a:latin typeface="Roboto" panose="02000000000000000000" pitchFamily="2" charset="0"/>
                <a:ea typeface="Roboto" panose="02000000000000000000" pitchFamily="2" charset="0"/>
                <a:cs typeface="Roboto" panose="02000000000000000000" pitchFamily="2" charset="0"/>
              </a:rPr>
              <a:t>nauðsynlegar</a:t>
            </a:r>
            <a:r>
              <a:rPr lang="en-US" sz="38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3800" b="1" dirty="0" err="1">
                <a:solidFill>
                  <a:srgbClr val="0660AC"/>
                </a:solidFill>
                <a:latin typeface="Roboto" panose="02000000000000000000" pitchFamily="2" charset="0"/>
                <a:ea typeface="Roboto" panose="02000000000000000000" pitchFamily="2" charset="0"/>
                <a:cs typeface="Roboto" panose="02000000000000000000" pitchFamily="2" charset="0"/>
              </a:rPr>
              <a:t>til</a:t>
            </a:r>
            <a:r>
              <a:rPr lang="en-US" sz="38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3800" b="1" dirty="0" err="1">
                <a:solidFill>
                  <a:srgbClr val="0660AC"/>
                </a:solidFill>
                <a:latin typeface="Roboto" panose="02000000000000000000" pitchFamily="2" charset="0"/>
                <a:ea typeface="Roboto" panose="02000000000000000000" pitchFamily="2" charset="0"/>
                <a:cs typeface="Roboto" panose="02000000000000000000" pitchFamily="2" charset="0"/>
              </a:rPr>
              <a:t>að</a:t>
            </a:r>
            <a:r>
              <a:rPr lang="en-US" sz="38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3800" b="1" dirty="0" err="1">
                <a:solidFill>
                  <a:srgbClr val="0660AC"/>
                </a:solidFill>
                <a:latin typeface="Roboto" panose="02000000000000000000" pitchFamily="2" charset="0"/>
                <a:ea typeface="Roboto" panose="02000000000000000000" pitchFamily="2" charset="0"/>
                <a:cs typeface="Roboto" panose="02000000000000000000" pitchFamily="2" charset="0"/>
              </a:rPr>
              <a:t>velja</a:t>
            </a:r>
            <a:r>
              <a:rPr lang="en-US" sz="38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3800" b="1" dirty="0" err="1">
                <a:solidFill>
                  <a:srgbClr val="0660AC"/>
                </a:solidFill>
                <a:latin typeface="Roboto" panose="02000000000000000000" pitchFamily="2" charset="0"/>
                <a:ea typeface="Roboto" panose="02000000000000000000" pitchFamily="2" charset="0"/>
                <a:cs typeface="Roboto" panose="02000000000000000000" pitchFamily="2" charset="0"/>
              </a:rPr>
              <a:t>hugmynd</a:t>
            </a:r>
            <a:r>
              <a:rPr lang="en-US" sz="38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3800" b="1" dirty="0" err="1">
                <a:solidFill>
                  <a:srgbClr val="0660AC"/>
                </a:solidFill>
                <a:latin typeface="Roboto" panose="02000000000000000000" pitchFamily="2" charset="0"/>
                <a:ea typeface="Roboto" panose="02000000000000000000" pitchFamily="2" charset="0"/>
                <a:cs typeface="Roboto" panose="02000000000000000000" pitchFamily="2" charset="0"/>
              </a:rPr>
              <a:t>fyrir</a:t>
            </a:r>
            <a:r>
              <a:rPr lang="en-US" sz="38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3800" b="1" dirty="0" err="1">
                <a:solidFill>
                  <a:srgbClr val="0660AC"/>
                </a:solidFill>
                <a:latin typeface="Roboto" panose="02000000000000000000" pitchFamily="2" charset="0"/>
                <a:ea typeface="Roboto" panose="02000000000000000000" pitchFamily="2" charset="0"/>
                <a:cs typeface="Roboto" panose="02000000000000000000" pitchFamily="2" charset="0"/>
              </a:rPr>
              <a:t>verkefnið</a:t>
            </a:r>
            <a:r>
              <a:rPr lang="en-US" sz="3800" b="1" dirty="0">
                <a:solidFill>
                  <a:srgbClr val="0660AC"/>
                </a:solidFill>
                <a:latin typeface="Roboto" panose="02000000000000000000" pitchFamily="2" charset="0"/>
                <a:ea typeface="Roboto" panose="02000000000000000000" pitchFamily="2" charset="0"/>
                <a:cs typeface="Roboto" panose="02000000000000000000" pitchFamily="2" charset="0"/>
              </a:rPr>
              <a:t>?</a:t>
            </a:r>
          </a:p>
          <a:p>
            <a:r>
              <a:rPr lang="en-US" sz="3800" b="1" dirty="0" err="1">
                <a:solidFill>
                  <a:srgbClr val="0660AC"/>
                </a:solidFill>
                <a:latin typeface="Roboto" panose="02000000000000000000" pitchFamily="2" charset="0"/>
                <a:ea typeface="Roboto" panose="02000000000000000000" pitchFamily="2" charset="0"/>
                <a:cs typeface="Roboto" panose="02000000000000000000" pitchFamily="2" charset="0"/>
              </a:rPr>
              <a:t>Hvaða</a:t>
            </a:r>
            <a:r>
              <a:rPr lang="en-US" sz="38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3800" b="1" dirty="0" err="1">
                <a:solidFill>
                  <a:srgbClr val="0660AC"/>
                </a:solidFill>
                <a:latin typeface="Roboto" panose="02000000000000000000" pitchFamily="2" charset="0"/>
                <a:ea typeface="Roboto" panose="02000000000000000000" pitchFamily="2" charset="0"/>
                <a:cs typeface="Roboto" panose="02000000000000000000" pitchFamily="2" charset="0"/>
              </a:rPr>
              <a:t>hluti</a:t>
            </a:r>
            <a:r>
              <a:rPr lang="en-US" sz="38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3800" b="1" dirty="0" err="1">
                <a:solidFill>
                  <a:srgbClr val="0660AC"/>
                </a:solidFill>
                <a:latin typeface="Roboto" panose="02000000000000000000" pitchFamily="2" charset="0"/>
                <a:ea typeface="Roboto" panose="02000000000000000000" pitchFamily="2" charset="0"/>
                <a:cs typeface="Roboto" panose="02000000000000000000" pitchFamily="2" charset="0"/>
              </a:rPr>
              <a:t>þarf</a:t>
            </a:r>
            <a:r>
              <a:rPr lang="en-US" sz="38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3800" b="1" dirty="0" err="1">
                <a:solidFill>
                  <a:srgbClr val="0660AC"/>
                </a:solidFill>
                <a:latin typeface="Roboto" panose="02000000000000000000" pitchFamily="2" charset="0"/>
                <a:ea typeface="Roboto" panose="02000000000000000000" pitchFamily="2" charset="0"/>
                <a:cs typeface="Roboto" panose="02000000000000000000" pitchFamily="2" charset="0"/>
              </a:rPr>
              <a:t>vélmennið</a:t>
            </a:r>
            <a:r>
              <a:rPr lang="en-US" sz="38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3800" b="1" dirty="0" err="1">
                <a:solidFill>
                  <a:srgbClr val="0660AC"/>
                </a:solidFill>
                <a:latin typeface="Roboto" panose="02000000000000000000" pitchFamily="2" charset="0"/>
                <a:ea typeface="Roboto" panose="02000000000000000000" pitchFamily="2" charset="0"/>
                <a:cs typeface="Roboto" panose="02000000000000000000" pitchFamily="2" charset="0"/>
              </a:rPr>
              <a:t>þitt</a:t>
            </a:r>
            <a:r>
              <a:rPr lang="en-US" sz="38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3800" b="1" dirty="0" err="1">
                <a:solidFill>
                  <a:srgbClr val="0660AC"/>
                </a:solidFill>
                <a:latin typeface="Roboto" panose="02000000000000000000" pitchFamily="2" charset="0"/>
                <a:ea typeface="Roboto" panose="02000000000000000000" pitchFamily="2" charset="0"/>
                <a:cs typeface="Roboto" panose="02000000000000000000" pitchFamily="2" charset="0"/>
              </a:rPr>
              <a:t>að</a:t>
            </a:r>
            <a:r>
              <a:rPr lang="en-US" sz="38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3800" b="1" dirty="0" err="1">
                <a:solidFill>
                  <a:srgbClr val="0660AC"/>
                </a:solidFill>
                <a:latin typeface="Roboto" panose="02000000000000000000" pitchFamily="2" charset="0"/>
                <a:ea typeface="Roboto" panose="02000000000000000000" pitchFamily="2" charset="0"/>
                <a:cs typeface="Roboto" panose="02000000000000000000" pitchFamily="2" charset="0"/>
              </a:rPr>
              <a:t>forðast</a:t>
            </a:r>
            <a:r>
              <a:rPr lang="en-US" sz="3800" b="1" dirty="0">
                <a:solidFill>
                  <a:srgbClr val="0660AC"/>
                </a:solidFill>
                <a:latin typeface="Roboto" panose="02000000000000000000" pitchFamily="2" charset="0"/>
                <a:ea typeface="Roboto" panose="02000000000000000000" pitchFamily="2" charset="0"/>
                <a:cs typeface="Roboto" panose="02000000000000000000" pitchFamily="2" charset="0"/>
              </a:rPr>
              <a:t> í </a:t>
            </a:r>
            <a:r>
              <a:rPr lang="en-US" sz="3800" b="1" dirty="0" err="1">
                <a:solidFill>
                  <a:srgbClr val="0660AC"/>
                </a:solidFill>
                <a:latin typeface="Roboto" panose="02000000000000000000" pitchFamily="2" charset="0"/>
                <a:ea typeface="Roboto" panose="02000000000000000000" pitchFamily="2" charset="0"/>
                <a:cs typeface="Roboto" panose="02000000000000000000" pitchFamily="2" charset="0"/>
              </a:rPr>
              <a:t>vélmennakappleiknum</a:t>
            </a:r>
            <a:r>
              <a:rPr lang="en-US" sz="3800" b="1" dirty="0">
                <a:solidFill>
                  <a:srgbClr val="0660AC"/>
                </a:solidFill>
                <a:latin typeface="Roboto" panose="02000000000000000000" pitchFamily="2" charset="0"/>
                <a:ea typeface="Roboto" panose="02000000000000000000" pitchFamily="2" charset="0"/>
                <a:cs typeface="Roboto" panose="02000000000000000000" pitchFamily="2" charset="0"/>
              </a:rPr>
              <a:t>?</a:t>
            </a:r>
          </a:p>
          <a:p>
            <a:r>
              <a:rPr lang="en-US" sz="3800" b="1" dirty="0" err="1">
                <a:solidFill>
                  <a:srgbClr val="0660AC"/>
                </a:solidFill>
                <a:latin typeface="Roboto" panose="02000000000000000000" pitchFamily="2" charset="0"/>
                <a:ea typeface="Roboto" panose="02000000000000000000" pitchFamily="2" charset="0"/>
                <a:cs typeface="Roboto" panose="02000000000000000000" pitchFamily="2" charset="0"/>
              </a:rPr>
              <a:t>Hvaða</a:t>
            </a:r>
            <a:r>
              <a:rPr lang="en-US" sz="38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3800" b="1" dirty="0" err="1">
                <a:solidFill>
                  <a:srgbClr val="0660AC"/>
                </a:solidFill>
                <a:latin typeface="Roboto" panose="02000000000000000000" pitchFamily="2" charset="0"/>
                <a:ea typeface="Roboto" panose="02000000000000000000" pitchFamily="2" charset="0"/>
                <a:cs typeface="Roboto" panose="02000000000000000000" pitchFamily="2" charset="0"/>
              </a:rPr>
              <a:t>þrautir</a:t>
            </a:r>
            <a:r>
              <a:rPr lang="en-US" sz="38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3800" b="1" dirty="0" err="1">
                <a:solidFill>
                  <a:srgbClr val="0660AC"/>
                </a:solidFill>
                <a:latin typeface="Roboto" panose="02000000000000000000" pitchFamily="2" charset="0"/>
                <a:ea typeface="Roboto" panose="02000000000000000000" pitchFamily="2" charset="0"/>
                <a:cs typeface="Roboto" panose="02000000000000000000" pitchFamily="2" charset="0"/>
              </a:rPr>
              <a:t>vill</a:t>
            </a:r>
            <a:r>
              <a:rPr lang="en-US" sz="38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3800" b="1" dirty="0" err="1">
                <a:solidFill>
                  <a:srgbClr val="0660AC"/>
                </a:solidFill>
                <a:latin typeface="Roboto" panose="02000000000000000000" pitchFamily="2" charset="0"/>
                <a:ea typeface="Roboto" panose="02000000000000000000" pitchFamily="2" charset="0"/>
                <a:cs typeface="Roboto" panose="02000000000000000000" pitchFamily="2" charset="0"/>
              </a:rPr>
              <a:t>liðið</a:t>
            </a:r>
            <a:r>
              <a:rPr lang="en-US" sz="38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3800" b="1" dirty="0" err="1">
                <a:solidFill>
                  <a:srgbClr val="0660AC"/>
                </a:solidFill>
                <a:latin typeface="Roboto" panose="02000000000000000000" pitchFamily="2" charset="0"/>
                <a:ea typeface="Roboto" panose="02000000000000000000" pitchFamily="2" charset="0"/>
                <a:cs typeface="Roboto" panose="02000000000000000000" pitchFamily="2" charset="0"/>
              </a:rPr>
              <a:t>þitt</a:t>
            </a:r>
            <a:r>
              <a:rPr lang="en-US" sz="38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3800" b="1" dirty="0" err="1">
                <a:solidFill>
                  <a:srgbClr val="0660AC"/>
                </a:solidFill>
                <a:latin typeface="Roboto" panose="02000000000000000000" pitchFamily="2" charset="0"/>
                <a:ea typeface="Roboto" panose="02000000000000000000" pitchFamily="2" charset="0"/>
                <a:cs typeface="Roboto" panose="02000000000000000000" pitchFamily="2" charset="0"/>
              </a:rPr>
              <a:t>prófa</a:t>
            </a:r>
            <a:r>
              <a:rPr lang="en-US" sz="38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3800" b="1" dirty="0" err="1">
                <a:solidFill>
                  <a:srgbClr val="0660AC"/>
                </a:solidFill>
                <a:latin typeface="Roboto" panose="02000000000000000000" pitchFamily="2" charset="0"/>
                <a:ea typeface="Roboto" panose="02000000000000000000" pitchFamily="2" charset="0"/>
                <a:cs typeface="Roboto" panose="02000000000000000000" pitchFamily="2" charset="0"/>
              </a:rPr>
              <a:t>næst</a:t>
            </a:r>
            <a:r>
              <a:rPr lang="en-US" sz="3800" b="1" dirty="0">
                <a:solidFill>
                  <a:srgbClr val="0660AC"/>
                </a:solidFill>
                <a:latin typeface="Roboto" panose="02000000000000000000" pitchFamily="2" charset="0"/>
                <a:ea typeface="Roboto" panose="02000000000000000000" pitchFamily="2" charset="0"/>
                <a:cs typeface="Roboto" panose="02000000000000000000" pitchFamily="2" charset="0"/>
              </a:rPr>
              <a:t>?</a:t>
            </a:r>
          </a:p>
        </p:txBody>
      </p:sp>
      <p:grpSp>
        <p:nvGrpSpPr>
          <p:cNvPr id="13" name="Group 12">
            <a:extLst>
              <a:ext uri="{FF2B5EF4-FFF2-40B4-BE49-F238E27FC236}">
                <a16:creationId xmlns:a16="http://schemas.microsoft.com/office/drawing/2014/main" id="{7477E9F4-281B-434C-0436-E89014E4FE5D}"/>
              </a:ext>
            </a:extLst>
          </p:cNvPr>
          <p:cNvGrpSpPr/>
          <p:nvPr/>
        </p:nvGrpSpPr>
        <p:grpSpPr>
          <a:xfrm>
            <a:off x="612880" y="1145429"/>
            <a:ext cx="1188720" cy="1188720"/>
            <a:chOff x="612880" y="1145429"/>
            <a:chExt cx="1188720" cy="1188720"/>
          </a:xfrm>
        </p:grpSpPr>
        <p:sp>
          <p:nvSpPr>
            <p:cNvPr id="14" name="Oval 13">
              <a:extLst>
                <a:ext uri="{FF2B5EF4-FFF2-40B4-BE49-F238E27FC236}">
                  <a16:creationId xmlns:a16="http://schemas.microsoft.com/office/drawing/2014/main" id="{4BD1659B-66EF-0815-2E27-95BA50DDBB87}"/>
                </a:ext>
              </a:extLst>
            </p:cNvPr>
            <p:cNvSpPr/>
            <p:nvPr/>
          </p:nvSpPr>
          <p:spPr>
            <a:xfrm>
              <a:off x="612880" y="1145429"/>
              <a:ext cx="1188720" cy="1188720"/>
            </a:xfrm>
            <a:prstGeom prst="ellipse">
              <a:avLst/>
            </a:prstGeom>
            <a:solidFill>
              <a:srgbClr val="0660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descr="Thought with solid fill">
              <a:extLst>
                <a:ext uri="{FF2B5EF4-FFF2-40B4-BE49-F238E27FC236}">
                  <a16:creationId xmlns:a16="http://schemas.microsoft.com/office/drawing/2014/main" id="{52C208DA-FC57-63FA-31E6-9CD9688B1CF9}"/>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75889" y="1262058"/>
              <a:ext cx="931281" cy="931281"/>
            </a:xfrm>
            <a:prstGeom prst="rect">
              <a:avLst/>
            </a:prstGeom>
          </p:spPr>
        </p:pic>
      </p:grpSp>
      <p:pic>
        <p:nvPicPr>
          <p:cNvPr id="2" name="Picture 1" descr="A cartoon of a child and a child&#10;&#10;AI-generated content may be incorrect.">
            <a:extLst>
              <a:ext uri="{FF2B5EF4-FFF2-40B4-BE49-F238E27FC236}">
                <a16:creationId xmlns:a16="http://schemas.microsoft.com/office/drawing/2014/main" id="{C32E808D-C256-D668-F150-238888A8A953}"/>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4145544" y="4639367"/>
            <a:ext cx="3900911" cy="1572768"/>
          </a:xfrm>
          <a:prstGeom prst="rect">
            <a:avLst/>
          </a:prstGeom>
        </p:spPr>
      </p:pic>
    </p:spTree>
    <p:extLst>
      <p:ext uri="{BB962C8B-B14F-4D97-AF65-F5344CB8AC3E}">
        <p14:creationId xmlns:p14="http://schemas.microsoft.com/office/powerpoint/2010/main" val="1393850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5F3146-109F-1077-0AA2-9A32E6D801F1}"/>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9BE533C7-9AA5-63D1-A5A2-0053DAB4850C}"/>
              </a:ext>
            </a:extLst>
          </p:cNvPr>
          <p:cNvGrpSpPr/>
          <p:nvPr/>
        </p:nvGrpSpPr>
        <p:grpSpPr>
          <a:xfrm>
            <a:off x="457200" y="170180"/>
            <a:ext cx="11277600" cy="762634"/>
            <a:chOff x="457200" y="170180"/>
            <a:chExt cx="11277600" cy="762634"/>
          </a:xfrm>
        </p:grpSpPr>
        <p:sp>
          <p:nvSpPr>
            <p:cNvPr id="6" name="Google Shape;248;p31">
              <a:extLst>
                <a:ext uri="{FF2B5EF4-FFF2-40B4-BE49-F238E27FC236}">
                  <a16:creationId xmlns:a16="http://schemas.microsoft.com/office/drawing/2014/main" id="{2CD8ABA6-F6B4-6B10-747F-D830FA4AC3CB}"/>
                </a:ext>
              </a:extLst>
            </p:cNvPr>
            <p:cNvSpPr/>
            <p:nvPr/>
          </p:nvSpPr>
          <p:spPr>
            <a:xfrm>
              <a:off x="457200" y="170180"/>
              <a:ext cx="11277600" cy="762634"/>
            </a:xfrm>
            <a:prstGeom prst="roundRect">
              <a:avLst>
                <a:gd name="adj" fmla="val 16667"/>
              </a:avLst>
            </a:prstGeom>
            <a:solidFill>
              <a:srgbClr val="ED1C24"/>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8" name="Google Shape;250;p31">
              <a:extLst>
                <a:ext uri="{FF2B5EF4-FFF2-40B4-BE49-F238E27FC236}">
                  <a16:creationId xmlns:a16="http://schemas.microsoft.com/office/drawing/2014/main" id="{6FD12720-56DF-47B1-D0E1-39F8D4F70D52}"/>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chemeClr val="lt1"/>
                </a:buClr>
                <a:buSzPts val="4000"/>
              </a:pPr>
              <a:r>
                <a:rPr lang="en-US" sz="3200" b="1" dirty="0" err="1">
                  <a:solidFill>
                    <a:schemeClr val="lt1"/>
                  </a:solidFill>
                  <a:latin typeface="Roboto" panose="02000000000000000000" pitchFamily="2" charset="0"/>
                  <a:ea typeface="Roboto" panose="02000000000000000000" pitchFamily="2" charset="0"/>
                  <a:cs typeface="Roboto" panose="02000000000000000000" pitchFamily="2" charset="0"/>
                </a:rPr>
                <a:t>Deilið</a:t>
              </a:r>
              <a:endParaRPr lang="en-US" sz="3200" b="1" dirty="0">
                <a:latin typeface="Roboto" panose="02000000000000000000" pitchFamily="2" charset="0"/>
                <a:ea typeface="Roboto" panose="02000000000000000000" pitchFamily="2" charset="0"/>
                <a:cs typeface="Roboto" panose="02000000000000000000" pitchFamily="2" charset="0"/>
              </a:endParaRPr>
            </a:p>
          </p:txBody>
        </p:sp>
      </p:grpSp>
      <p:sp>
        <p:nvSpPr>
          <p:cNvPr id="11" name="Text Placeholder 2">
            <a:extLst>
              <a:ext uri="{FF2B5EF4-FFF2-40B4-BE49-F238E27FC236}">
                <a16:creationId xmlns:a16="http://schemas.microsoft.com/office/drawing/2014/main" id="{DD7DBD67-C10A-803D-24AF-51669F454FAF}"/>
              </a:ext>
            </a:extLst>
          </p:cNvPr>
          <p:cNvSpPr txBox="1">
            <a:spLocks/>
          </p:cNvSpPr>
          <p:nvPr/>
        </p:nvSpPr>
        <p:spPr>
          <a:xfrm>
            <a:off x="1943100" y="1007609"/>
            <a:ext cx="9682844" cy="1485900"/>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err="1">
                <a:solidFill>
                  <a:srgbClr val="0660AC"/>
                </a:solidFill>
                <a:latin typeface="Roboto" panose="02000000000000000000" pitchFamily="2" charset="0"/>
                <a:ea typeface="Roboto" panose="02000000000000000000" pitchFamily="2" charset="0"/>
                <a:cs typeface="Roboto" panose="02000000000000000000" pitchFamily="2" charset="0"/>
              </a:rPr>
              <a:t>Ræðið</a:t>
            </a:r>
            <a:r>
              <a:rPr lang="en-US" sz="44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400" b="1" dirty="0" err="1">
                <a:solidFill>
                  <a:srgbClr val="0660AC"/>
                </a:solidFill>
                <a:latin typeface="Roboto" panose="02000000000000000000" pitchFamily="2" charset="0"/>
                <a:ea typeface="Roboto" panose="02000000000000000000" pitchFamily="2" charset="0"/>
                <a:cs typeface="Roboto" panose="02000000000000000000" pitchFamily="2" charset="0"/>
              </a:rPr>
              <a:t>ykkar</a:t>
            </a:r>
            <a:r>
              <a:rPr lang="en-US" sz="4400" b="1" dirty="0">
                <a:solidFill>
                  <a:srgbClr val="0660AC"/>
                </a:solidFill>
                <a:latin typeface="Roboto" panose="02000000000000000000" pitchFamily="2" charset="0"/>
                <a:ea typeface="Roboto" panose="02000000000000000000" pitchFamily="2" charset="0"/>
                <a:cs typeface="Roboto" panose="02000000000000000000" pitchFamily="2" charset="0"/>
              </a:rPr>
              <a:t> á milli </a:t>
            </a:r>
            <a:r>
              <a:rPr lang="en-US" sz="4400" b="1" dirty="0" err="1">
                <a:solidFill>
                  <a:srgbClr val="0660AC"/>
                </a:solidFill>
                <a:latin typeface="Roboto" panose="02000000000000000000" pitchFamily="2" charset="0"/>
                <a:ea typeface="Roboto" panose="02000000000000000000" pitchFamily="2" charset="0"/>
                <a:cs typeface="Roboto" panose="02000000000000000000" pitchFamily="2" charset="0"/>
              </a:rPr>
              <a:t>hvaða</a:t>
            </a:r>
            <a:r>
              <a:rPr lang="en-US" sz="44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400" b="1" dirty="0" err="1">
                <a:solidFill>
                  <a:srgbClr val="0660AC"/>
                </a:solidFill>
                <a:latin typeface="Roboto" panose="02000000000000000000" pitchFamily="2" charset="0"/>
                <a:ea typeface="Roboto" panose="02000000000000000000" pitchFamily="2" charset="0"/>
                <a:cs typeface="Roboto" panose="02000000000000000000" pitchFamily="2" charset="0"/>
              </a:rPr>
              <a:t>þið</a:t>
            </a:r>
            <a:r>
              <a:rPr lang="en-US" sz="44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400" b="1" dirty="0" err="1">
                <a:solidFill>
                  <a:srgbClr val="0660AC"/>
                </a:solidFill>
                <a:latin typeface="Roboto" panose="02000000000000000000" pitchFamily="2" charset="0"/>
                <a:ea typeface="Roboto" panose="02000000000000000000" pitchFamily="2" charset="0"/>
                <a:cs typeface="Roboto" panose="02000000000000000000" pitchFamily="2" charset="0"/>
              </a:rPr>
              <a:t>lærðuð</a:t>
            </a:r>
            <a:r>
              <a:rPr lang="en-US" sz="4400" b="1" dirty="0">
                <a:solidFill>
                  <a:srgbClr val="0660AC"/>
                </a:solidFill>
                <a:latin typeface="Roboto" panose="02000000000000000000" pitchFamily="2" charset="0"/>
                <a:ea typeface="Roboto" panose="02000000000000000000" pitchFamily="2" charset="0"/>
                <a:cs typeface="Roboto" panose="02000000000000000000" pitchFamily="2" charset="0"/>
              </a:rPr>
              <a:t> um </a:t>
            </a:r>
            <a:r>
              <a:rPr lang="en-US" sz="4400" b="1" dirty="0" err="1">
                <a:solidFill>
                  <a:srgbClr val="0660AC"/>
                </a:solidFill>
                <a:latin typeface="Roboto" panose="02000000000000000000" pitchFamily="2" charset="0"/>
                <a:ea typeface="Roboto" panose="02000000000000000000" pitchFamily="2" charset="0"/>
                <a:cs typeface="Roboto" panose="02000000000000000000" pitchFamily="2" charset="0"/>
              </a:rPr>
              <a:t>vélmennið</a:t>
            </a:r>
            <a:r>
              <a:rPr lang="en-US" sz="4400" b="1" dirty="0">
                <a:solidFill>
                  <a:srgbClr val="0660AC"/>
                </a:solidFill>
                <a:latin typeface="Roboto" panose="02000000000000000000" pitchFamily="2" charset="0"/>
                <a:ea typeface="Roboto" panose="02000000000000000000" pitchFamily="2" charset="0"/>
                <a:cs typeface="Roboto" panose="02000000000000000000" pitchFamily="2" charset="0"/>
              </a:rPr>
              <a:t> í </a:t>
            </a:r>
            <a:r>
              <a:rPr lang="en-US" sz="4400" b="1" dirty="0" err="1">
                <a:solidFill>
                  <a:srgbClr val="0660AC"/>
                </a:solidFill>
                <a:latin typeface="Roboto" panose="02000000000000000000" pitchFamily="2" charset="0"/>
                <a:ea typeface="Roboto" panose="02000000000000000000" pitchFamily="2" charset="0"/>
                <a:cs typeface="Roboto" panose="02000000000000000000" pitchFamily="2" charset="0"/>
              </a:rPr>
              <a:t>þessum</a:t>
            </a:r>
            <a:r>
              <a:rPr lang="en-US" sz="44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400" b="1" dirty="0" err="1">
                <a:solidFill>
                  <a:srgbClr val="0660AC"/>
                </a:solidFill>
                <a:latin typeface="Roboto" panose="02000000000000000000" pitchFamily="2" charset="0"/>
                <a:ea typeface="Roboto" panose="02000000000000000000" pitchFamily="2" charset="0"/>
                <a:cs typeface="Roboto" panose="02000000000000000000" pitchFamily="2" charset="0"/>
              </a:rPr>
              <a:t>tíma</a:t>
            </a:r>
            <a:r>
              <a:rPr lang="en-US" sz="4400" b="1" dirty="0">
                <a:solidFill>
                  <a:srgbClr val="0660AC"/>
                </a:solidFill>
                <a:latin typeface="Roboto" panose="02000000000000000000" pitchFamily="2" charset="0"/>
                <a:ea typeface="Roboto" panose="02000000000000000000" pitchFamily="2" charset="0"/>
                <a:cs typeface="Roboto" panose="02000000000000000000" pitchFamily="2" charset="0"/>
              </a:rPr>
              <a:t>. </a:t>
            </a:r>
            <a:endParaRPr lang="en-US" sz="4400" b="1" dirty="0">
              <a:solidFill>
                <a:srgbClr val="0660AC"/>
              </a:solidFill>
              <a:highlight>
                <a:srgbClr val="00FF00"/>
              </a:highlight>
              <a:latin typeface="Roboto" panose="02000000000000000000" pitchFamily="2" charset="0"/>
              <a:ea typeface="Roboto" panose="02000000000000000000" pitchFamily="2" charset="0"/>
              <a:cs typeface="Roboto" panose="02000000000000000000" pitchFamily="2" charset="0"/>
            </a:endParaRPr>
          </a:p>
        </p:txBody>
      </p:sp>
      <p:grpSp>
        <p:nvGrpSpPr>
          <p:cNvPr id="13" name="Group 12">
            <a:extLst>
              <a:ext uri="{FF2B5EF4-FFF2-40B4-BE49-F238E27FC236}">
                <a16:creationId xmlns:a16="http://schemas.microsoft.com/office/drawing/2014/main" id="{0F6001B8-E250-B612-7E9D-945F4808BDC6}"/>
              </a:ext>
            </a:extLst>
          </p:cNvPr>
          <p:cNvGrpSpPr/>
          <p:nvPr/>
        </p:nvGrpSpPr>
        <p:grpSpPr>
          <a:xfrm>
            <a:off x="612880" y="1145429"/>
            <a:ext cx="1188720" cy="1188720"/>
            <a:chOff x="612880" y="1145429"/>
            <a:chExt cx="1188720" cy="1188720"/>
          </a:xfrm>
        </p:grpSpPr>
        <p:sp>
          <p:nvSpPr>
            <p:cNvPr id="14" name="Oval 13">
              <a:extLst>
                <a:ext uri="{FF2B5EF4-FFF2-40B4-BE49-F238E27FC236}">
                  <a16:creationId xmlns:a16="http://schemas.microsoft.com/office/drawing/2014/main" id="{98354F08-EA5F-A715-E534-44FC48AAEBBD}"/>
                </a:ext>
              </a:extLst>
            </p:cNvPr>
            <p:cNvSpPr/>
            <p:nvPr/>
          </p:nvSpPr>
          <p:spPr>
            <a:xfrm>
              <a:off x="612880" y="1145429"/>
              <a:ext cx="1188720" cy="1188720"/>
            </a:xfrm>
            <a:prstGeom prst="ellipse">
              <a:avLst/>
            </a:prstGeom>
            <a:solidFill>
              <a:srgbClr val="0660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descr="Customer review with solid fill">
              <a:extLst>
                <a:ext uri="{FF2B5EF4-FFF2-40B4-BE49-F238E27FC236}">
                  <a16:creationId xmlns:a16="http://schemas.microsoft.com/office/drawing/2014/main" id="{D42FD170-2BF4-AD7C-7C45-91A3F50BE4D5}"/>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41599" y="1284918"/>
              <a:ext cx="931281" cy="931281"/>
            </a:xfrm>
            <a:prstGeom prst="rect">
              <a:avLst/>
            </a:prstGeom>
          </p:spPr>
        </p:pic>
      </p:grpSp>
      <p:grpSp>
        <p:nvGrpSpPr>
          <p:cNvPr id="16" name="Group 15">
            <a:extLst>
              <a:ext uri="{FF2B5EF4-FFF2-40B4-BE49-F238E27FC236}">
                <a16:creationId xmlns:a16="http://schemas.microsoft.com/office/drawing/2014/main" id="{E062814D-42D8-1CD1-BF83-2D10A05FEF9F}"/>
              </a:ext>
            </a:extLst>
          </p:cNvPr>
          <p:cNvGrpSpPr/>
          <p:nvPr/>
        </p:nvGrpSpPr>
        <p:grpSpPr>
          <a:xfrm>
            <a:off x="5974657" y="2858342"/>
            <a:ext cx="5134380" cy="3353297"/>
            <a:chOff x="5974657" y="2858342"/>
            <a:chExt cx="5134380" cy="3353297"/>
          </a:xfrm>
        </p:grpSpPr>
        <p:pic>
          <p:nvPicPr>
            <p:cNvPr id="5" name="Picture 4" descr="A cartoon of a child&#10;&#10;AI-generated content may be incorrect.">
              <a:extLst>
                <a:ext uri="{FF2B5EF4-FFF2-40B4-BE49-F238E27FC236}">
                  <a16:creationId xmlns:a16="http://schemas.microsoft.com/office/drawing/2014/main" id="{8B1B9237-CDEC-ACD6-343E-4D058727FB9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74657" y="3343564"/>
              <a:ext cx="2121836" cy="2868075"/>
            </a:xfrm>
            <a:prstGeom prst="rect">
              <a:avLst/>
            </a:prstGeom>
          </p:spPr>
        </p:pic>
        <p:pic>
          <p:nvPicPr>
            <p:cNvPr id="9" name="Picture 8" descr="A cartoon of a child wearing glasses&#10;&#10;AI-generated content may be incorrect.">
              <a:extLst>
                <a:ext uri="{FF2B5EF4-FFF2-40B4-BE49-F238E27FC236}">
                  <a16:creationId xmlns:a16="http://schemas.microsoft.com/office/drawing/2014/main" id="{A7189A2A-47F9-7F05-FE19-5F8B321025A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096493" y="2858342"/>
              <a:ext cx="1558637" cy="3353297"/>
            </a:xfrm>
            <a:prstGeom prst="rect">
              <a:avLst/>
            </a:prstGeom>
          </p:spPr>
        </p:pic>
        <p:pic>
          <p:nvPicPr>
            <p:cNvPr id="12" name="Picture 11" descr="Cartoon child with short black hair and yellow shirt&#10;&#10;AI-generated content may be incorrect.">
              <a:extLst>
                <a:ext uri="{FF2B5EF4-FFF2-40B4-BE49-F238E27FC236}">
                  <a16:creationId xmlns:a16="http://schemas.microsoft.com/office/drawing/2014/main" id="{F24F1449-4293-D68C-5DFB-A93E28129B0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774565" y="3303174"/>
              <a:ext cx="1334472" cy="2908465"/>
            </a:xfrm>
            <a:prstGeom prst="rect">
              <a:avLst/>
            </a:prstGeom>
          </p:spPr>
        </p:pic>
      </p:grpSp>
    </p:spTree>
    <p:extLst>
      <p:ext uri="{BB962C8B-B14F-4D97-AF65-F5344CB8AC3E}">
        <p14:creationId xmlns:p14="http://schemas.microsoft.com/office/powerpoint/2010/main" val="3997043545"/>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4A63AE539264489B37940AD5A84FFF" ma:contentTypeVersion="18" ma:contentTypeDescription="Create a new document." ma:contentTypeScope="" ma:versionID="2bf9482a83985fe7c3e6d0bd72fc0786">
  <xsd:schema xmlns:xsd="http://www.w3.org/2001/XMLSchema" xmlns:xs="http://www.w3.org/2001/XMLSchema" xmlns:p="http://schemas.microsoft.com/office/2006/metadata/properties" xmlns:ns2="bd8ac939-8291-4466-ad12-6c62a76d23b8" xmlns:ns3="2339d3c1-780b-4e6f-9e79-4011a44f6b0c" targetNamespace="http://schemas.microsoft.com/office/2006/metadata/properties" ma:root="true" ma:fieldsID="3fd8b3fdae1a9f8811a4b3940842ae65" ns2:_="" ns3:_="">
    <xsd:import namespace="bd8ac939-8291-4466-ad12-6c62a76d23b8"/>
    <xsd:import namespace="2339d3c1-780b-4e6f-9e79-4011a44f6b0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ServiceAutoKeyPoints" minOccurs="0"/>
                <xsd:element ref="ns2:MediaServiceKeyPoints"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8ac939-8291-4466-ad12-6c62a76d23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ea1d401-ac04-46f1-9878-c8838732bb8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39d3c1-780b-4e6f-9e79-4011a44f6b0c"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e5decc1-c298-4b9b-8b61-513a1aae70d4}" ma:internalName="TaxCatchAll" ma:showField="CatchAllData" ma:web="2339d3c1-780b-4e6f-9e79-4011a44f6b0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2339d3c1-780b-4e6f-9e79-4011a44f6b0c" xsi:nil="true"/>
    <SharedWithUsers xmlns="2339d3c1-780b-4e6f-9e79-4011a44f6b0c">
      <UserInfo>
        <DisplayName>Christina Milligan</DisplayName>
        <AccountId>54</AccountId>
        <AccountType/>
      </UserInfo>
    </SharedWithUsers>
    <lcf76f155ced4ddcb4097134ff3c332f xmlns="bd8ac939-8291-4466-ad12-6c62a76d23b8">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02C0105-BFAF-4AB3-87A9-38A9FC840A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8ac939-8291-4466-ad12-6c62a76d23b8"/>
    <ds:schemaRef ds:uri="2339d3c1-780b-4e6f-9e79-4011a44f6b0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8C3B65E-86F5-4F12-882B-E72674BBA31A}">
  <ds:schemaRefs>
    <ds:schemaRef ds:uri="http://schemas.openxmlformats.org/package/2006/metadata/core-properties"/>
    <ds:schemaRef ds:uri="http://purl.org/dc/terms/"/>
    <ds:schemaRef ds:uri="http://schemas.microsoft.com/office/2006/documentManagement/types"/>
    <ds:schemaRef ds:uri="http://purl.org/dc/dcmitype/"/>
    <ds:schemaRef ds:uri="http://schemas.microsoft.com/office/2006/metadata/properties"/>
    <ds:schemaRef ds:uri="http://schemas.microsoft.com/office/infopath/2007/PartnerControls"/>
    <ds:schemaRef ds:uri="http://purl.org/dc/elements/1.1/"/>
    <ds:schemaRef ds:uri="32a440ee-ccdf-4ffb-ba5c-71e25989d2a9"/>
    <ds:schemaRef ds:uri="09a20863-7c96-4a57-95ca-029d1820b203"/>
    <ds:schemaRef ds:uri="http://www.w3.org/XML/1998/namespace"/>
    <ds:schemaRef ds:uri="0bfdc619-4bd5-4a26-8e37-4be4446dc23a"/>
    <ds:schemaRef ds:uri="c7bc20cd-f3b5-4cb9-9099-b7d1e4c3c983"/>
    <ds:schemaRef ds:uri="7c8aad47-528b-43f4-b615-4953615f0d4f"/>
    <ds:schemaRef ds:uri="2339d3c1-780b-4e6f-9e79-4011a44f6b0c"/>
    <ds:schemaRef ds:uri="bd8ac939-8291-4466-ad12-6c62a76d23b8"/>
  </ds:schemaRefs>
</ds:datastoreItem>
</file>

<file path=customXml/itemProps3.xml><?xml version="1.0" encoding="utf-8"?>
<ds:datastoreItem xmlns:ds="http://schemas.openxmlformats.org/officeDocument/2006/customXml" ds:itemID="{7151A670-0DF8-40A2-9C30-9AF459D7E23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3323</TotalTime>
  <Words>915</Words>
  <Application>Microsoft Office PowerPoint</Application>
  <PresentationFormat>Widescreen</PresentationFormat>
  <Paragraphs>90</Paragraphs>
  <Slides>11</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Calibri Light</vt:lpstr>
      <vt:lpstr>Helvetica Neue</vt:lpstr>
      <vt:lpstr>Roboto</vt:lpstr>
      <vt:lpstr>Roboto Medium</vt:lpstr>
      <vt:lpstr>Office 2013 - 2022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Ragna Skinner - HI</cp:lastModifiedBy>
  <cp:revision>94</cp:revision>
  <dcterms:created xsi:type="dcterms:W3CDTF">2020-04-21T20:33:01Z</dcterms:created>
  <dcterms:modified xsi:type="dcterms:W3CDTF">2025-09-03T20:19:09Z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0x010100B54A63AE539264489B37940AD5A84FFF</vt:lpwstr>
  </property>
  <property fmtid="{D5CDD505-2E9C-101B-9397-08002B2CF9AE}" pid="3" name="xd_ProgID">
    <vt:lpwstr/>
  </property>
  <property fmtid="{D5CDD505-2E9C-101B-9397-08002B2CF9AE}" pid="4" name="ComplianceAssetId">
    <vt:lpwstr/>
  </property>
  <property fmtid="{D5CDD505-2E9C-101B-9397-08002B2CF9AE}" pid="5" name="TemplateUrl">
    <vt:lpwstr/>
  </property>
  <property fmtid="{D5CDD505-2E9C-101B-9397-08002B2CF9AE}" pid="6" name="_ExtendedDescription">
    <vt:lpwstr/>
  </property>
  <property fmtid="{D5CDD505-2E9C-101B-9397-08002B2CF9AE}" pid="7" name="TriggerFlowInfo">
    <vt:lpwstr/>
  </property>
  <property fmtid="{D5CDD505-2E9C-101B-9397-08002B2CF9AE}" pid="8" name="xd_Signature">
    <vt:lpwstr/>
  </property>
  <property fmtid="{D5CDD505-2E9C-101B-9397-08002B2CF9AE}" pid="9" name="MediaServiceImageTags">
    <vt:lpwstr/>
  </property>
</Properties>
</file>