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68" r:id="rId10"/>
    <p:sldId id="357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FE747-E2FB-426E-9E68-72DC2B906ABF}" v="38" dt="2025-09-03T19:45:16.629"/>
    <p1510:client id="{F3AE93F4-23CE-49DB-A484-DBAC3BEA85E8}" v="1" dt="2025-09-03T20:19:29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543" autoAdjust="0"/>
  </p:normalViewPr>
  <p:slideViewPr>
    <p:cSldViewPr snapToGrid="0">
      <p:cViewPr varScale="1">
        <p:scale>
          <a:sx n="95" d="100"/>
          <a:sy n="95" d="100"/>
        </p:scale>
        <p:origin x="1074" y="66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 Anna Skinner - HI" userId="S::ragnaskinner@hi.is::db7782b0-5973-428e-a833-7f2225f75165" providerId="AD" clId="Web-{675FE747-E2FB-426E-9E68-72DC2B906ABF}"/>
    <pc:docChg chg="modSld">
      <pc:chgData name="Ragna Anna Skinner - HI" userId="S::ragnaskinner@hi.is::db7782b0-5973-428e-a833-7f2225f75165" providerId="AD" clId="Web-{675FE747-E2FB-426E-9E68-72DC2B906ABF}" dt="2025-09-03T19:45:16.629" v="36" actId="1076"/>
      <pc:docMkLst>
        <pc:docMk/>
      </pc:docMkLst>
      <pc:sldChg chg="modSp">
        <pc:chgData name="Ragna Anna Skinner - HI" userId="S::ragnaskinner@hi.is::db7782b0-5973-428e-a833-7f2225f75165" providerId="AD" clId="Web-{675FE747-E2FB-426E-9E68-72DC2B906ABF}" dt="2025-09-03T19:43:20.909" v="17" actId="20577"/>
        <pc:sldMkLst>
          <pc:docMk/>
          <pc:sldMk cId="2890323369" sldId="345"/>
        </pc:sldMkLst>
        <pc:spChg chg="mod">
          <ac:chgData name="Ragna Anna Skinner - HI" userId="S::ragnaskinner@hi.is::db7782b0-5973-428e-a833-7f2225f75165" providerId="AD" clId="Web-{675FE747-E2FB-426E-9E68-72DC2B906ABF}" dt="2025-09-03T19:43:20.909" v="17" actId="20577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Ragna Anna Skinner - HI" userId="S::ragnaskinner@hi.is::db7782b0-5973-428e-a833-7f2225f75165" providerId="AD" clId="Web-{675FE747-E2FB-426E-9E68-72DC2B906ABF}" dt="2025-09-03T19:43:04.862" v="12" actId="20577"/>
          <ac:spMkLst>
            <pc:docMk/>
            <pc:sldMk cId="2890323369" sldId="345"/>
            <ac:spMk id="8" creationId="{A6AAEB71-AACB-1350-FA60-DABC810222C4}"/>
          </ac:spMkLst>
        </pc:spChg>
      </pc:sldChg>
      <pc:sldChg chg="modSp">
        <pc:chgData name="Ragna Anna Skinner - HI" userId="S::ragnaskinner@hi.is::db7782b0-5973-428e-a833-7f2225f75165" providerId="AD" clId="Web-{675FE747-E2FB-426E-9E68-72DC2B906ABF}" dt="2025-09-03T19:45:16.629" v="36" actId="1076"/>
        <pc:sldMkLst>
          <pc:docMk/>
          <pc:sldMk cId="1667449552" sldId="359"/>
        </pc:sldMkLst>
        <pc:spChg chg="mod">
          <ac:chgData name="Ragna Anna Skinner - HI" userId="S::ragnaskinner@hi.is::db7782b0-5973-428e-a833-7f2225f75165" providerId="AD" clId="Web-{675FE747-E2FB-426E-9E68-72DC2B906ABF}" dt="2025-09-03T19:45:16.629" v="36" actId="1076"/>
          <ac:spMkLst>
            <pc:docMk/>
            <pc:sldMk cId="1667449552" sldId="359"/>
            <ac:spMk id="2" creationId="{C34D446D-D0E6-7FFC-3668-F182A99DFA11}"/>
          </ac:spMkLst>
        </pc:spChg>
      </pc:sldChg>
      <pc:sldChg chg="modSp">
        <pc:chgData name="Ragna Anna Skinner - HI" userId="S::ragnaskinner@hi.is::db7782b0-5973-428e-a833-7f2225f75165" providerId="AD" clId="Web-{675FE747-E2FB-426E-9E68-72DC2B906ABF}" dt="2025-09-03T19:44:11.878" v="22" actId="20577"/>
        <pc:sldMkLst>
          <pc:docMk/>
          <pc:sldMk cId="1669780500" sldId="368"/>
        </pc:sldMkLst>
        <pc:spChg chg="mod">
          <ac:chgData name="Ragna Anna Skinner - HI" userId="S::ragnaskinner@hi.is::db7782b0-5973-428e-a833-7f2225f75165" providerId="AD" clId="Web-{675FE747-E2FB-426E-9E68-72DC2B906ABF}" dt="2025-09-03T19:44:11.878" v="22" actId="20577"/>
          <ac:spMkLst>
            <pc:docMk/>
            <pc:sldMk cId="1669780500" sldId="368"/>
            <ac:spMk id="13" creationId="{7C56E4BD-5091-15CC-FDDA-7B64E0C6A6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coding and building skills they learned last session and ask them what innovation project problem statement they decided 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as a team to identify what kind of research is needed to learn about existing solutions.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Determine how your team will use the information collected to create your innovation project solution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 examples for research include websites, videos, books, magazines, personal stories, user experiences, and interviews.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3: Reacting to Lines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Reflect on the skills you learned in this unit. Talk about how they will help you in the robot game.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Try it out! See if you can use the skills you learned to attempt another mission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Plug in the controller and open the app periodically to check for software and firmware updates.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follow the program on the screen to see how it matches the robot’s actions. This will help them debug their programs.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Try to start the robot in the same or a very similar place each time in one of the launch areas.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SPIKE™ app. 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3: Reacting to Lines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Reflect on the skills you learned in this unit. Talk about how they will help you in the robot game.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Try it out! See if you can use the skills you learned to attempt another mission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Plug in the controller and open the app periodically to check for software and firmware updates.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follow the program on the screen to see how it matches the robot’s actions. This will help them debug their programs.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Try to start the robot in the same or a very similar place each time in one of the launch areas.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TÍMI 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593493" y="495765"/>
            <a:ext cx="4509782" cy="58664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Ég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get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unnið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með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liðinu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því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ákvarða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hvers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konar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rannsóknir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eru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nauðsynlegar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til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dýpka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okkur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í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lausn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vandamálsins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forrita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skynjari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fylgi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línu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þrautabrautinni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þróa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aðferðir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4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þrautabrautinni</a:t>
            </a:r>
            <a:r>
              <a:rPr lang="en-US" sz="24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Nemendur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byrja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rannsóknir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í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tengslum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við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nýsköpunarverkefnið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og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halda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áfram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forrita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vélmennið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með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því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nota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skynjara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og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þróa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aðferðir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til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leysa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þrautir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þrautabrautinni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  <a:ea typeface="Roboto"/>
                <a:cs typeface="Roboto"/>
              </a:rPr>
              <a:t>​</a:t>
            </a:r>
            <a:endParaRPr lang="en-US" sz="4000" dirty="0">
              <a:highlight>
                <a:srgbClr val="FFFF00"/>
              </a:highlight>
              <a:latin typeface="Roboto"/>
              <a:ea typeface="Roboto"/>
              <a:cs typeface="Roboto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A432D-6053-891F-7365-146A89975BC6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Umræður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gerðum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síðasta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0EC1EF84-C1EB-0F26-4B62-61612E404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Orðalisti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801600" y="1123658"/>
            <a:ext cx="7463660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2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verkefnaáætlun</a:t>
            </a:r>
            <a:r>
              <a:rPr lang="en-US" sz="2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sz="24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áætlun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ætlum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reyna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í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röð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ætlum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reyna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þær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viðbætur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þurfum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forritun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þarf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2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sjálfstýring</a:t>
            </a:r>
            <a:r>
              <a:rPr lang="en-US" sz="2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sz="24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hæfni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stýra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sér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sér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sjálft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mannlegs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inngrips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2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kappleikur</a:t>
            </a:r>
            <a:r>
              <a:rPr lang="en-US" sz="2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sz="24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2,5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mínútna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tímabil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klárar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margar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mögulegt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vinna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sér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inn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stig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67F18F73-47C0-82D6-CEEB-6B18AD4647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920" y="1540223"/>
            <a:ext cx="2602119" cy="1587851"/>
          </a:xfrm>
          <a:prstGeom prst="rect">
            <a:avLst/>
          </a:prstGeom>
        </p:spPr>
      </p:pic>
      <p:pic>
        <p:nvPicPr>
          <p:cNvPr id="7" name="Picture 2" descr="lesson-header">
            <a:extLst>
              <a:ext uri="{FF2B5EF4-FFF2-40B4-BE49-F238E27FC236}">
                <a16:creationId xmlns:a16="http://schemas.microsoft.com/office/drawing/2014/main" id="{73F6271F-BCA8-DD43-9290-2CB1C4D6B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29687" y="4146490"/>
            <a:ext cx="2038426" cy="15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529814-02B5-3A28-A368-DBCCF3E62E89}"/>
              </a:ext>
            </a:extLst>
          </p:cNvPr>
          <p:cNvSpPr txBox="1">
            <a:spLocks/>
          </p:cNvSpPr>
          <p:nvPr/>
        </p:nvSpPr>
        <p:spPr>
          <a:xfrm>
            <a:off x="587828" y="1460500"/>
            <a:ext cx="4649037" cy="384553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Hvers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konar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rannsóknir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eru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nauðsynlegar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læra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betur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núverandi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lausnir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4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vandamálinu</a:t>
            </a: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Kynning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7C12E2-4AB8-3B73-BB75-A121A3DBD622}"/>
              </a:ext>
            </a:extLst>
          </p:cNvPr>
          <p:cNvSpPr txBox="1"/>
          <p:nvPr/>
        </p:nvSpPr>
        <p:spPr>
          <a:xfrm>
            <a:off x="587828" y="5408956"/>
            <a:ext cx="386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 heimildir er hægt að nota til að safna upplýsingum?</a:t>
            </a:r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E9AFA4-F3D1-EBB3-4B05-E832E2C8A921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78959C-294F-37AA-73D9-E87E619F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CF9FF2-F0A1-9B93-00BA-FD64A4A9E367}"/>
                </a:ext>
              </a:extLst>
            </p:cNvPr>
            <p:cNvSpPr txBox="1"/>
            <p:nvPr/>
          </p:nvSpPr>
          <p:spPr>
            <a:xfrm>
              <a:off x="6096000" y="1845585"/>
              <a:ext cx="48878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Hvaða heimildir er hægt að nota til að safna upplýsingum?</a:t>
              </a:r>
              <a:endPara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15" name="Graphic 14" descr="Badge Question Mark with solid fill">
            <a:extLst>
              <a:ext uri="{FF2B5EF4-FFF2-40B4-BE49-F238E27FC236}">
                <a16:creationId xmlns:a16="http://schemas.microsoft.com/office/drawing/2014/main" id="{33410801-394D-E69C-4F1A-E2B606E74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926" y="931591"/>
            <a:ext cx="1373885" cy="13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Ljúkið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eftirfarandi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kennslustundum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SPIKE</a:t>
            </a:r>
            <a:r>
              <a:rPr lang="en-US" sz="48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appinu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2714932"/>
            <a:ext cx="428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Æfingabúðir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3: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bregðast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línum</a:t>
            </a:r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lesson-header">
            <a:extLst>
              <a:ext uri="{FF2B5EF4-FFF2-40B4-BE49-F238E27FC236}">
                <a16:creationId xmlns:a16="http://schemas.microsoft.com/office/drawing/2014/main" id="{9ABA264A-26D6-AD56-0A83-A91FBB0B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850" y="2714932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88D0340A-D2BB-378C-91BD-3B89547101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779" y="3428999"/>
            <a:ext cx="2859022" cy="26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on-header">
            <a:extLst>
              <a:ext uri="{FF2B5EF4-FFF2-40B4-BE49-F238E27FC236}">
                <a16:creationId xmlns:a16="http://schemas.microsoft.com/office/drawing/2014/main" id="{26A1D907-4453-AC40-6CC4-D4E277D3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8" y="3477816"/>
            <a:ext cx="3844922" cy="25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882779" y="2731407"/>
            <a:ext cx="384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hjálpar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skynjarinn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vélmenninu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47C58CBF-A052-AEAD-A065-FB98EE8E9C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22" y="2179962"/>
            <a:ext cx="6404982" cy="390841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Prófið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forrita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vélmennið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til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leysa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aðrar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þrautir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ætlar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sér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halda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utan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rannsóknarvinnuna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tengslum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hjálpaði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prufukeyra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nákvæmara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nýtt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línurnar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þrautabrautinni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verkefnaáætlunar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51ED6BA8-AEB6-46A3-E694-92E7CCC557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105" y="5010913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Deilið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Ræðið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lærðuð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þessum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CD13D42-AAC3-66D3-8F5F-D10F0F7841D3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B0CDECBE-3F3E-C786-BF39-B275AC871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81179569-C48D-6727-1B8E-24906AAA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A83E108A-C2B7-C353-BF9B-2B443CB3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34D446D-D0E6-7FFC-3668-F182A99DFA11}"/>
              </a:ext>
            </a:extLst>
          </p:cNvPr>
          <p:cNvSpPr txBox="1">
            <a:spLocks/>
          </p:cNvSpPr>
          <p:nvPr/>
        </p:nvSpPr>
        <p:spPr>
          <a:xfrm>
            <a:off x="7681333" y="2882438"/>
            <a:ext cx="4845633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Takið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</a:t>
            </a: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til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á </a:t>
            </a: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vinnusvæðinu</a:t>
            </a:r>
            <a:endParaRPr lang="en-US" sz="4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9d3c1-780b-4e6f-9e79-4011a44f6b0c" xsi:nil="true"/>
    <SharedWithUsers xmlns="2339d3c1-780b-4e6f-9e79-4011a44f6b0c">
      <UserInfo>
        <DisplayName>Christina Milligan</DisplayName>
        <AccountId>54</AccountId>
        <AccountType/>
      </UserInfo>
    </SharedWithUsers>
    <lcf76f155ced4ddcb4097134ff3c332f xmlns="bd8ac939-8291-4466-ad12-6c62a76d23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A63AE539264489B37940AD5A84FFF" ma:contentTypeVersion="18" ma:contentTypeDescription="Create a new document." ma:contentTypeScope="" ma:versionID="2bf9482a83985fe7c3e6d0bd72fc0786">
  <xsd:schema xmlns:xsd="http://www.w3.org/2001/XMLSchema" xmlns:xs="http://www.w3.org/2001/XMLSchema" xmlns:p="http://schemas.microsoft.com/office/2006/metadata/properties" xmlns:ns2="bd8ac939-8291-4466-ad12-6c62a76d23b8" xmlns:ns3="2339d3c1-780b-4e6f-9e79-4011a44f6b0c" targetNamespace="http://schemas.microsoft.com/office/2006/metadata/properties" ma:root="true" ma:fieldsID="3fd8b3fdae1a9f8811a4b3940842ae65" ns2:_="" ns3:_="">
    <xsd:import namespace="bd8ac939-8291-4466-ad12-6c62a76d23b8"/>
    <xsd:import namespace="2339d3c1-780b-4e6f-9e79-4011a44f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ac939-8291-4466-ad12-6c62a76d2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9d3c1-780b-4e6f-9e79-4011a44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5decc1-c298-4b9b-8b61-513a1aae70d4}" ma:internalName="TaxCatchAll" ma:showField="CatchAllData" ma:web="2339d3c1-780b-4e6f-9e79-4011a44f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  <ds:schemaRef ds:uri="c7bc20cd-f3b5-4cb9-9099-b7d1e4c3c983"/>
    <ds:schemaRef ds:uri="7c8aad47-528b-43f4-b615-4953615f0d4f"/>
    <ds:schemaRef ds:uri="2339d3c1-780b-4e6f-9e79-4011a44f6b0c"/>
    <ds:schemaRef ds:uri="bd8ac939-8291-4466-ad12-6c62a76d23b8"/>
  </ds:schemaRefs>
</ds:datastoreItem>
</file>

<file path=customXml/itemProps3.xml><?xml version="1.0" encoding="utf-8"?>
<ds:datastoreItem xmlns:ds="http://schemas.openxmlformats.org/officeDocument/2006/customXml" ds:itemID="{D026FD93-4A8C-47DD-AB1F-5CEFFFF9C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ac939-8291-4466-ad12-6c62a76d23b8"/>
    <ds:schemaRef ds:uri="2339d3c1-780b-4e6f-9e79-4011a44f6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2363</TotalTime>
  <Words>792</Words>
  <Application>Microsoft Office PowerPoint</Application>
  <PresentationFormat>Widescreen</PresentationFormat>
  <Paragraphs>71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Ragna Skinner - HI</cp:lastModifiedBy>
  <cp:revision>107</cp:revision>
  <dcterms:created xsi:type="dcterms:W3CDTF">2020-04-21T20:33:01Z</dcterms:created>
  <dcterms:modified xsi:type="dcterms:W3CDTF">2025-09-03T20:19:29Z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0x010100B54A63AE539264489B37940AD5A84FFF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