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8"/>
  </p:notesMasterIdLst>
  <p:sldIdLst>
    <p:sldId id="345" r:id="rId5"/>
    <p:sldId id="346" r:id="rId6"/>
    <p:sldId id="347" r:id="rId7"/>
    <p:sldId id="371" r:id="rId8"/>
    <p:sldId id="355" r:id="rId9"/>
    <p:sldId id="373" r:id="rId10"/>
    <p:sldId id="368" r:id="rId11"/>
    <p:sldId id="375" r:id="rId12"/>
    <p:sldId id="357" r:id="rId13"/>
    <p:sldId id="374" r:id="rId14"/>
    <p:sldId id="356" r:id="rId15"/>
    <p:sldId id="359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BE07A-B28E-4BDF-9E5E-2DA4FD76907C}" v="41" dt="2025-09-03T19:47:23.169"/>
    <p1510:client id="{F069A751-B178-42DD-A3FE-BE692CC9642E}" v="1" dt="2025-09-03T20:19:53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77" autoAdjust="0"/>
  </p:normalViewPr>
  <p:slideViewPr>
    <p:cSldViewPr snapToGrid="0">
      <p:cViewPr varScale="1">
        <p:scale>
          <a:sx n="87" d="100"/>
          <a:sy n="87" d="100"/>
        </p:scale>
        <p:origin x="1428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S::ragnaskinner@hi.is::db7782b0-5973-428e-a833-7f2225f75165" providerId="AD" clId="Web-{119BE07A-B28E-4BDF-9E5E-2DA4FD76907C}"/>
    <pc:docChg chg="modSld">
      <pc:chgData name="Ragna Anna Skinner - HI" userId="S::ragnaskinner@hi.is::db7782b0-5973-428e-a833-7f2225f75165" providerId="AD" clId="Web-{119BE07A-B28E-4BDF-9E5E-2DA4FD76907C}" dt="2025-09-03T19:47:20.841" v="35" actId="20577"/>
      <pc:docMkLst>
        <pc:docMk/>
      </pc:docMkLst>
      <pc:sldChg chg="modSp">
        <pc:chgData name="Ragna Anna Skinner - HI" userId="S::ragnaskinner@hi.is::db7782b0-5973-428e-a833-7f2225f75165" providerId="AD" clId="Web-{119BE07A-B28E-4BDF-9E5E-2DA4FD76907C}" dt="2025-09-03T19:46:03.193" v="27" actId="20577"/>
        <pc:sldMkLst>
          <pc:docMk/>
          <pc:sldMk cId="2890323369" sldId="345"/>
        </pc:sldMkLst>
        <pc:spChg chg="mod">
          <ac:chgData name="Ragna Anna Skinner - HI" userId="S::ragnaskinner@hi.is::db7782b0-5973-428e-a833-7f2225f75165" providerId="AD" clId="Web-{119BE07A-B28E-4BDF-9E5E-2DA4FD76907C}" dt="2025-09-03T19:46:03.193" v="27" actId="20577"/>
          <ac:spMkLst>
            <pc:docMk/>
            <pc:sldMk cId="2890323369" sldId="345"/>
            <ac:spMk id="8" creationId="{A6AAEB71-AACB-1350-FA60-DABC810222C4}"/>
          </ac:spMkLst>
        </pc:spChg>
      </pc:sldChg>
      <pc:sldChg chg="modSp">
        <pc:chgData name="Ragna Anna Skinner - HI" userId="S::ragnaskinner@hi.is::db7782b0-5973-428e-a833-7f2225f75165" providerId="AD" clId="Web-{119BE07A-B28E-4BDF-9E5E-2DA4FD76907C}" dt="2025-09-03T19:46:27.804" v="31" actId="20577"/>
        <pc:sldMkLst>
          <pc:docMk/>
          <pc:sldMk cId="3881510030" sldId="347"/>
        </pc:sldMkLst>
        <pc:spChg chg="mod">
          <ac:chgData name="Ragna Anna Skinner - HI" userId="S::ragnaskinner@hi.is::db7782b0-5973-428e-a833-7f2225f75165" providerId="AD" clId="Web-{119BE07A-B28E-4BDF-9E5E-2DA4FD76907C}" dt="2025-09-03T19:46:27.804" v="31" actId="20577"/>
          <ac:spMkLst>
            <pc:docMk/>
            <pc:sldMk cId="3881510030" sldId="347"/>
            <ac:spMk id="4" creationId="{89F4FCED-CBF3-2597-9ABE-B85139692A53}"/>
          </ac:spMkLst>
        </pc:spChg>
      </pc:sldChg>
      <pc:sldChg chg="modSp">
        <pc:chgData name="Ragna Anna Skinner - HI" userId="S::ragnaskinner@hi.is::db7782b0-5973-428e-a833-7f2225f75165" providerId="AD" clId="Web-{119BE07A-B28E-4BDF-9E5E-2DA4FD76907C}" dt="2025-09-03T19:47:20.841" v="35" actId="20577"/>
        <pc:sldMkLst>
          <pc:docMk/>
          <pc:sldMk cId="1999005728" sldId="355"/>
        </pc:sldMkLst>
        <pc:spChg chg="mod">
          <ac:chgData name="Ragna Anna Skinner - HI" userId="S::ragnaskinner@hi.is::db7782b0-5973-428e-a833-7f2225f75165" providerId="AD" clId="Web-{119BE07A-B28E-4BDF-9E5E-2DA4FD76907C}" dt="2025-09-03T19:47:20.841" v="35" actId="20577"/>
          <ac:spMkLst>
            <pc:docMk/>
            <pc:sldMk cId="1999005728" sldId="355"/>
            <ac:spMk id="3" creationId="{F0BE0D4D-5CC3-B3F1-F43D-3820DA02D6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45E6A-041F-7605-2049-D610821D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B57DF-0908-3B66-E2CF-9ED54B61E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A75A2-7DED-DF96-FFDF-B41EB3351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6C878-1F02-E1C1-4A85-2C0F6504D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coding of sensors learned about and the research completed on their innovation project problem statement in 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teamwork and your team. Talk about ways your team has been learning and working together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Team-building activities are great for teams to develop their Core Values and learn how to  work together.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research the problem you have chosen.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your team will propose a new solution or improve an existing one.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this page to capture your research.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a solution to develop with your team.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should be able to clearly define the problem they have chosen. This will be evaluated during the judging session at 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Have the team reference the rubrics often.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Teams should use design thinking to create their solution to the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8138-C602-CD08-3FC1-D29FB6EA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4C7B7-E6D8-837D-D014-8ECB649AE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5EE8C-0340-CE1A-9C56-6446FB633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research the problem you have chosen.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your team will propose a new solution or improve an existing one.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this page to capture your research.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a solution to develop with your team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should be able to clearly define the problem they have chosen. This will be evaluated during the judging session at 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Have the team reference the rubrics often.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Teams should use design thinking to create their solution to the problem.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The team should record what they learn and note any questions that still need to be researched to develop their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8BE22-266E-7392-00E0-CB4A5890E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Guided Mission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Assembling an Advanced Driving Base (optional)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Have fun practicing the guided mission until it works consistently.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Continue to practice completing other missions in the robot game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be able to describe how everyone contributes to the team.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team is sharing one robot, they can code on individual devices and then take turns running their programs on the robot.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provided program for the guided mission will not only solve the mission but also be helpful to use on other missions. A guided mission is provided only for SPIKE™ Prime sets.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Remind the team to test program changes in small steps instead of changing the entire program at once.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an attachment is needed for a mission, keep it in a plastic bag labeled with the mission number.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0E5E-78D0-F7F8-C92E-F5AE8AAC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7B310-A408-A9AC-9D29-1398C2777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69B88-7C4C-488E-A294-8B207985D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Guided Mission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Assembling an Advanced Driving Base (optional)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Have fun practicing the guided mission until it works consistently.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Continue to practice completing other missions in the robot game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be able to describe how everyone contributes to the team.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team is sharing one robot, they can code on individual devices and then take turns running their programs on the robot.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provided program for the guided mission will not only solve the mission but also be helpful to use on other missions. A guided mission is provided only for SPIKE™ Prime sets.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Remind the team to test program changes in small steps instead of changing the entire program at once.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an attachment is needed for a mission, keep it in a plastic bag labeled with the mission number.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539F-4515-F821-C0D9-687E50D6A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4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5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495425"/>
            <a:ext cx="4261981" cy="48568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Guided mission.</a:t>
            </a:r>
          </a:p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leggja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nýja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eða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bæta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núverandi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Nemendur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kynna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sér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ýmsar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heimildir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fyrir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nýsköpunarverkefnið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vinna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lausn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sinni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Þeir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halda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síðan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áfram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hanna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aukabúnað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forrita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vélmennið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sitt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til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klára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þraut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þrautabrautinni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.</a:t>
            </a:r>
            <a:endParaRPr lang="en-US" sz="4000" dirty="0">
              <a:highlight>
                <a:srgbClr val="FFFF00"/>
              </a:highlight>
              <a:latin typeface="Roboto"/>
              <a:ea typeface="Roboto"/>
              <a:cs typeface="Roboto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AEF8-1B5A-A8FD-EE4B-DC873611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7F58E7-1A32-AB2A-0637-04A3836E22F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9A73BA56-F695-AF35-F49F-E51F93CA3FA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DCD3148C-F210-6E66-EC7B-315AE5D5DEF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420061-96E0-8A00-99B1-20827CCB596D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kenndi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guided mission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samvinnukeppni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40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hjálpar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ferli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verkfræðihönnunar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útbúa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áætlun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vélmennakappleiknum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1C811F-019C-9A29-528D-CE3736BA2420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D4E454-0720-40F2-6491-45565068BBF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95D8BB11-38A4-30FB-A857-664A610A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F35B63BC-D0AC-70B9-24B3-49BF94B2C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9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2191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Deilið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hvort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öðru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vélmennafærni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hafið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öðlast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þessum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8E9306-D4E8-E4E8-F873-2E981C9C9184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C5709CAE-6BD9-2970-2812-3FB139FEC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C17EC6B6-7DAA-C700-002E-6372BC27E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3E241D50-7DEE-BA6E-D949-C6FC3638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2666C5D-3CBB-927A-EF27-38B7AD917F6F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5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EA3C2-4D29-4E39-877F-758860719F05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lærðum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síðasta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0EF4DAFB-0B11-A3ED-1BE2-C50400B09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aðgerð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eða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ferli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viðbætur</a:t>
            </a:r>
            <a:r>
              <a:rPr lang="en-US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hlutur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sem</a:t>
            </a:r>
            <a:r>
              <a:rPr lang="en-US" dirty="0">
                <a:latin typeface="Roboto"/>
                <a:ea typeface="Roboto"/>
                <a:cs typeface="Roboto"/>
              </a:rPr>
              <a:t> er </a:t>
            </a:r>
            <a:r>
              <a:rPr lang="en-US" dirty="0" err="1">
                <a:latin typeface="Roboto"/>
                <a:ea typeface="Roboto"/>
                <a:cs typeface="Roboto"/>
              </a:rPr>
              <a:t>tengdur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öðrum</a:t>
            </a:r>
            <a:r>
              <a:rPr lang="en-US" dirty="0">
                <a:latin typeface="Roboto"/>
                <a:ea typeface="Roboto"/>
                <a:cs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</a:rPr>
              <a:t>eða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bætt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við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annan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hlut</a:t>
            </a:r>
            <a:r>
              <a:rPr lang="en-US" dirty="0">
                <a:latin typeface="Roboto"/>
                <a:ea typeface="Roboto"/>
                <a:cs typeface="Roboto"/>
              </a:rPr>
              <a:t>. </a:t>
            </a:r>
            <a:br>
              <a:rPr lang="en-US" dirty="0">
                <a:latin typeface="Roboto"/>
                <a:ea typeface="Roboto"/>
                <a:cs typeface="Roboto"/>
              </a:rPr>
            </a:br>
            <a:r>
              <a:rPr lang="en-US" dirty="0" err="1">
                <a:latin typeface="Roboto"/>
                <a:ea typeface="Roboto"/>
                <a:cs typeface="Roboto"/>
              </a:rPr>
              <a:t>T.d.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</a:rPr>
              <a:t>aukhlutir</a:t>
            </a:r>
            <a:r>
              <a:rPr lang="en-US" dirty="0">
                <a:latin typeface="Roboto"/>
                <a:ea typeface="Roboto"/>
                <a:cs typeface="Roboto"/>
              </a:rPr>
              <a:t> á </a:t>
            </a:r>
            <a:r>
              <a:rPr lang="en-US" dirty="0" err="1">
                <a:latin typeface="Roboto"/>
                <a:ea typeface="Roboto"/>
                <a:cs typeface="Roboto"/>
              </a:rPr>
              <a:t>vélmenninu</a:t>
            </a:r>
            <a:r>
              <a:rPr lang="en-US" dirty="0">
                <a:latin typeface="Roboto"/>
                <a:ea typeface="Roboto"/>
                <a:cs typeface="Roboto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ferli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verkfræðhönnunar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ferli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búa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lausnir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toy car with wheels and wheels&#10;&#10;AI-generated content may be incorrect.">
            <a:extLst>
              <a:ext uri="{FF2B5EF4-FFF2-40B4-BE49-F238E27FC236}">
                <a16:creationId xmlns:a16="http://schemas.microsoft.com/office/drawing/2014/main" id="{62830507-F29D-4AF0-E3E5-5F06541E5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369" y="2595306"/>
            <a:ext cx="2585720" cy="1723692"/>
          </a:xfrm>
          <a:prstGeom prst="rect">
            <a:avLst/>
          </a:prstGeom>
        </p:spPr>
      </p:pic>
      <p:pic>
        <p:nvPicPr>
          <p:cNvPr id="10" name="Picture 9" descr="A toy car with wheels and wires&#10;&#10;AI-generated content may be incorrect.">
            <a:extLst>
              <a:ext uri="{FF2B5EF4-FFF2-40B4-BE49-F238E27FC236}">
                <a16:creationId xmlns:a16="http://schemas.microsoft.com/office/drawing/2014/main" id="{7F6478D8-4AF8-E128-FF73-AC7CE6A98D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15" y="971637"/>
            <a:ext cx="2508431" cy="1672523"/>
          </a:xfrm>
          <a:prstGeom prst="rect">
            <a:avLst/>
          </a:prstGeom>
        </p:spPr>
      </p:pic>
      <p:pic>
        <p:nvPicPr>
          <p:cNvPr id="17" name="Picture 16" descr="A diagram of engineering design process&#10;&#10;AI-generated content may be incorrect.">
            <a:extLst>
              <a:ext uri="{FF2B5EF4-FFF2-40B4-BE49-F238E27FC236}">
                <a16:creationId xmlns:a16="http://schemas.microsoft.com/office/drawing/2014/main" id="{A29D3DFA-77A6-67B6-AC09-A73EA3CB98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953" y="4306652"/>
            <a:ext cx="1860553" cy="18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977C74-D50E-8332-FF96-F7D18F277762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53753F-F681-B3CE-57F2-E865013F1519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Thought with solid fill">
              <a:extLst>
                <a:ext uri="{FF2B5EF4-FFF2-40B4-BE49-F238E27FC236}">
                  <a16:creationId xmlns:a16="http://schemas.microsoft.com/office/drawing/2014/main" id="{7151FCA7-24FB-322D-BDE6-1A8CCDA7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905CF0-A471-8221-93A8-738F3AE6A9BD}"/>
              </a:ext>
            </a:extLst>
          </p:cNvPr>
          <p:cNvSpPr txBox="1"/>
          <p:nvPr/>
        </p:nvSpPr>
        <p:spPr>
          <a:xfrm>
            <a:off x="612881" y="4845233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Ræðið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hefur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vinna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saman.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AFFD7C-528F-CAD3-F2FC-61F5B4F9292F}"/>
              </a:ext>
            </a:extLst>
          </p:cNvPr>
          <p:cNvGrpSpPr/>
          <p:nvPr/>
        </p:nvGrpSpPr>
        <p:grpSpPr>
          <a:xfrm>
            <a:off x="5109700" y="1145429"/>
            <a:ext cx="7082299" cy="5121251"/>
            <a:chOff x="5109700" y="1036953"/>
            <a:chExt cx="7082299" cy="5121251"/>
          </a:xfrm>
        </p:grpSpPr>
        <p:pic>
          <p:nvPicPr>
            <p:cNvPr id="9" name="Picture 8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DEE0DF84-D381-DA66-C1E9-ACA34475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E7950A-F733-CFA9-A75E-068A5458C156}"/>
                </a:ext>
              </a:extLst>
            </p:cNvPr>
            <p:cNvSpPr txBox="1"/>
            <p:nvPr/>
          </p:nvSpPr>
          <p:spPr>
            <a:xfrm rot="21437334">
              <a:off x="5612081" y="2002990"/>
              <a:ext cx="576311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Teymisvinna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Við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erum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sterkari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þegar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við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700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vinnum</a:t>
              </a:r>
              <a:r>
                <a:rPr lang="en-US" sz="17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saman.</a:t>
              </a:r>
              <a:endParaRPr lang="en-US" sz="1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2CDE0F-09AB-E9EC-A718-0FF9729991EB}"/>
              </a:ext>
            </a:extLst>
          </p:cNvPr>
          <p:cNvSpPr txBox="1">
            <a:spLocks/>
          </p:cNvSpPr>
          <p:nvPr/>
        </p:nvSpPr>
        <p:spPr>
          <a:xfrm>
            <a:off x="1870179" y="1145429"/>
            <a:ext cx="3347458" cy="273479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Hugsaðu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teymisvinnu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liðsheild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Haldið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áfram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rannsaka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áskorunina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vandamálið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völduð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2847527"/>
            <a:ext cx="77946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Ætlar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liðið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leggja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nýja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lausn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eða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bæta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núverandi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lausn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? </a:t>
            </a:r>
          </a:p>
        </p:txBody>
      </p:sp>
      <p:pic>
        <p:nvPicPr>
          <p:cNvPr id="4" name="Picture 3" descr="A cartoon of a child in a wheelchair using a computer&#10;&#10;AI-generated content may be incorrect.">
            <a:extLst>
              <a:ext uri="{FF2B5EF4-FFF2-40B4-BE49-F238E27FC236}">
                <a16:creationId xmlns:a16="http://schemas.microsoft.com/office/drawing/2014/main" id="{482E1AC9-6C8D-B715-7E5B-2F4207E9C8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80" y="3821176"/>
            <a:ext cx="2426208" cy="2395728"/>
          </a:xfrm>
          <a:prstGeom prst="rect">
            <a:avLst/>
          </a:prstGeom>
        </p:spPr>
      </p:pic>
      <p:pic>
        <p:nvPicPr>
          <p:cNvPr id="6" name="Picture 5" descr="A cartoon of a child holding a pencil and paper&#10;&#10;AI-generated content may be incorrect.">
            <a:extLst>
              <a:ext uri="{FF2B5EF4-FFF2-40B4-BE49-F238E27FC236}">
                <a16:creationId xmlns:a16="http://schemas.microsoft.com/office/drawing/2014/main" id="{144D96A7-FE06-46BD-8417-A66DFBC4BB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311" y="3866896"/>
            <a:ext cx="1734312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BF124-0C72-6326-128E-6AAC58B3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96EDA9-1B40-AA49-A043-DED324D11D5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082ECC17-4617-3E50-6947-1F41303D6A6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3F49C7B8-BB25-A15D-A00D-A2EA00E2701D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7EF255-3EA4-0774-3892-0490DDD02974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Skráðu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rannsóknir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verkefnahandbókina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CF95D-7DF3-A4E9-E146-BCA67884C98E}"/>
              </a:ext>
            </a:extLst>
          </p:cNvPr>
          <p:cNvSpPr txBox="1"/>
          <p:nvPr/>
        </p:nvSpPr>
        <p:spPr>
          <a:xfrm>
            <a:off x="622761" y="2714932"/>
            <a:ext cx="313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Veljið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eina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þróa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916569-8C77-D267-880F-41A6E021F1AA}"/>
              </a:ext>
            </a:extLst>
          </p:cNvPr>
          <p:cNvGrpSpPr/>
          <p:nvPr/>
        </p:nvGrpSpPr>
        <p:grpSpPr>
          <a:xfrm>
            <a:off x="622760" y="1080923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A26363-BB16-C0D3-C9D4-7BBB4490F679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Map with pin with solid fill">
              <a:extLst>
                <a:ext uri="{FF2B5EF4-FFF2-40B4-BE49-F238E27FC236}">
                  <a16:creationId xmlns:a16="http://schemas.microsoft.com/office/drawing/2014/main" id="{3D65F0E6-0D63-01EF-66F1-E5D04AF37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7" name="Picture 6" descr="A piece of paper with blue tape&#10;&#10;AI-generated content may be incorrect.">
            <a:extLst>
              <a:ext uri="{FF2B5EF4-FFF2-40B4-BE49-F238E27FC236}">
                <a16:creationId xmlns:a16="http://schemas.microsoft.com/office/drawing/2014/main" id="{0DA9B431-A7CD-493A-39DD-575614906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032" y="2295043"/>
            <a:ext cx="6882268" cy="3871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D8AD01-65FD-6EAD-8CE8-554EE31A374A}"/>
              </a:ext>
            </a:extLst>
          </p:cNvPr>
          <p:cNvSpPr txBox="1"/>
          <p:nvPr/>
        </p:nvSpPr>
        <p:spPr>
          <a:xfrm>
            <a:off x="6863701" y="2440284"/>
            <a:ext cx="31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Skrifið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niður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hvar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þið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fenguð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upplýsingarnar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látið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fylgja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með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upplýsingar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eins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og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titil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höfund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eða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vefsíðu</a:t>
            </a:r>
            <a:r>
              <a:rPr lang="en-US" sz="1400" b="1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b="1" dirty="0">
              <a:solidFill>
                <a:srgbClr val="03558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31E15-BCF5-44F3-90AA-C8CC66059051}"/>
              </a:ext>
            </a:extLst>
          </p:cNvPr>
          <p:cNvSpPr txBox="1"/>
          <p:nvPr/>
        </p:nvSpPr>
        <p:spPr>
          <a:xfrm>
            <a:off x="5035065" y="253712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FERLI</a:t>
            </a:r>
            <a:endParaRPr lang="en-US" sz="2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Ljúkið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eftirfarandi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kennslustundum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SPIKE</a:t>
            </a:r>
            <a:r>
              <a:rPr lang="en-US" sz="48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appinu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4984578" y="3876069"/>
            <a:ext cx="5835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Guided Mission</a:t>
            </a:r>
          </a:p>
          <a:p>
            <a:endParaRPr lang="en-US" sz="2400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Assembling an Advanced Driving Base (optional)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2" name="Picture 1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222FCFE9-0EE4-E6D2-78F4-973BEEA925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78" b="6947"/>
          <a:stretch/>
        </p:blipFill>
        <p:spPr>
          <a:xfrm>
            <a:off x="1882779" y="3428999"/>
            <a:ext cx="2859022" cy="2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C0F58-C3C1-BC32-284B-8B8DD664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B2BE30-ADF0-6EBA-6A17-515DF7A4A3E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F334B548-D24C-BB76-7EFD-1EED7101457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BA4D0F3-B579-8235-B970-D48769947CF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9A6E24-330F-77CB-D712-838204E1964F}"/>
              </a:ext>
            </a:extLst>
          </p:cNvPr>
          <p:cNvSpPr txBox="1"/>
          <p:nvPr/>
        </p:nvSpPr>
        <p:spPr>
          <a:xfrm>
            <a:off x="1882779" y="2843944"/>
            <a:ext cx="3881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Munið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breytingar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litlum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skrefum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þörf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viðbætur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vélmenninu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ákveðna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skaltu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geyma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viðbæturnar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plastpoka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merktum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númerinu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þrautinni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34AA9-1E4F-7109-573F-BB8763FFE81C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FFD79C-4306-50E8-50AE-D8929546435E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8C6C0DB6-6702-5AE7-95D1-81DDE07B5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86E443AA-6646-66AB-F216-81BCE939B4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92" y="2360386"/>
            <a:ext cx="6109312" cy="372799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084F3D-E170-F8DE-66E8-FB018F8B4CBB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reyna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nýja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4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B1007A99-E3C1-A19D-D8DD-3079468A4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89" y="4673657"/>
            <a:ext cx="3900911" cy="15727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einhver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getur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varðandi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áskorunina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völduð</a:t>
            </a:r>
            <a:endParaRPr lang="en-US" sz="40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spurninga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mynduð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spyrja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munuð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vinna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saman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þróa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nýstárlega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vandamálinu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  <ds:schemaRef ds:uri="c7bc20cd-f3b5-4cb9-9099-b7d1e4c3c983"/>
    <ds:schemaRef ds:uri="7c8aad47-528b-43f4-b615-4953615f0d4f"/>
    <ds:schemaRef ds:uri="2339d3c1-780b-4e6f-9e79-4011a44f6b0c"/>
    <ds:schemaRef ds:uri="bd8ac939-8291-4466-ad12-6c62a76d23b8"/>
  </ds:schemaRefs>
</ds:datastoreItem>
</file>

<file path=customXml/itemProps2.xml><?xml version="1.0" encoding="utf-8"?>
<ds:datastoreItem xmlns:ds="http://schemas.openxmlformats.org/officeDocument/2006/customXml" ds:itemID="{802CE7E5-3829-4E9A-8ADE-97650A72B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ac939-8291-4466-ad12-6c62a76d23b8"/>
    <ds:schemaRef ds:uri="2339d3c1-780b-4e6f-9e79-4011a44f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Words>1121</Words>
  <Application>Microsoft Office PowerPoint</Application>
  <PresentationFormat>Widescreen</PresentationFormat>
  <Paragraphs>114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103</cp:revision>
  <dcterms:created xsi:type="dcterms:W3CDTF">2020-04-21T20:33:01Z</dcterms:created>
  <dcterms:modified xsi:type="dcterms:W3CDTF">2025-09-03T20:20:02Z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