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1" r:id="rId4"/>
  </p:sldMasterIdLst>
  <p:notesMasterIdLst>
    <p:notesMasterId r:id="rId16"/>
  </p:notesMasterIdLst>
  <p:sldIdLst>
    <p:sldId id="345" r:id="rId5"/>
    <p:sldId id="346" r:id="rId6"/>
    <p:sldId id="347" r:id="rId7"/>
    <p:sldId id="371" r:id="rId8"/>
    <p:sldId id="355" r:id="rId9"/>
    <p:sldId id="368" r:id="rId10"/>
    <p:sldId id="357" r:id="rId11"/>
    <p:sldId id="373" r:id="rId12"/>
    <p:sldId id="356" r:id="rId13"/>
    <p:sldId id="359" r:id="rId14"/>
    <p:sldId id="294"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4032"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C915290-8344-CD5D-185D-98D43C5DE9EE}" name="Kate Sample" initials="KS" userId="S::ksample@firstinspires.org::ad24f2c8-db21-4b10-9534-7a98911ec180" providerId="AD"/>
  <p188:author id="{E97725C9-38CB-DF41-38E4-16BBCD052361}" name="Tammy Pankey" initials="TP" userId="S::tpankey@firstinspires.org::89b84b47-0384-4d66-b56e-dc00ebdb68c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Kathy Morgan" initials="KM" lastIdx="14" clrIdx="0">
    <p:extLst>
      <p:ext uri="{19B8F6BF-5375-455C-9EA6-DF929625EA0E}">
        <p15:presenceInfo xmlns:p15="http://schemas.microsoft.com/office/powerpoint/2012/main" userId="S::kmorgan@firstinspires.org::19752d8f-270a-426b-91ad-1bf5c79275bc" providerId="AD"/>
      </p:ext>
    </p:extLst>
  </p:cmAuthor>
  <p:cmAuthor id="2" name="Tammy Pankey" initials="TP" lastIdx="25" clrIdx="1">
    <p:extLst>
      <p:ext uri="{19B8F6BF-5375-455C-9EA6-DF929625EA0E}">
        <p15:presenceInfo xmlns:p15="http://schemas.microsoft.com/office/powerpoint/2012/main" userId="S::tpankey@firstinspires.org::89b84b47-0384-4d66-b56e-dc00ebdb68cf" providerId="AD"/>
      </p:ext>
    </p:extLst>
  </p:cmAuthor>
  <p:cmAuthor id="3" name="Betsy Daniels" initials="BD" lastIdx="4" clrIdx="2">
    <p:extLst>
      <p:ext uri="{19B8F6BF-5375-455C-9EA6-DF929625EA0E}">
        <p15:presenceInfo xmlns:p15="http://schemas.microsoft.com/office/powerpoint/2012/main" userId="S::bdaniels@firstinspires.org::a44171bd-6c25-4139-ab16-062dbd6de46d" providerId="AD"/>
      </p:ext>
    </p:extLst>
  </p:cmAuthor>
  <p:cmAuthor id="4" name="Libby Simpson" initials="LS" lastIdx="6" clrIdx="3">
    <p:extLst>
      <p:ext uri="{19B8F6BF-5375-455C-9EA6-DF929625EA0E}">
        <p15:presenceInfo xmlns:p15="http://schemas.microsoft.com/office/powerpoint/2012/main" userId="S::lsimpson@firstinspires.org::279f7fcd-fcc6-488a-9740-ffec112d6907" providerId="AD"/>
      </p:ext>
    </p:extLst>
  </p:cmAuthor>
  <p:cmAuthor id="5" name="Marian Murphy" initials="MM" lastIdx="9" clrIdx="4">
    <p:extLst>
      <p:ext uri="{19B8F6BF-5375-455C-9EA6-DF929625EA0E}">
        <p15:presenceInfo xmlns:p15="http://schemas.microsoft.com/office/powerpoint/2012/main" userId="S::mmurphy@firstinspires.org::6ddc4b1b-6521-474c-a22d-2c363c1d366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1C24"/>
    <a:srgbClr val="0660AC"/>
    <a:srgbClr val="00A551"/>
    <a:srgbClr val="0FB7D1"/>
    <a:srgbClr val="FF781D"/>
    <a:srgbClr val="662D91"/>
    <a:srgbClr val="FFFFFF"/>
    <a:srgbClr val="E3F3F6"/>
    <a:srgbClr val="EBF5F8"/>
    <a:srgbClr val="7030A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DAD4990-645F-4DA2-AFE0-5688D4BA64A4}" v="1" dt="2025-09-03T20:20:44.70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82647" autoAdjust="0"/>
  </p:normalViewPr>
  <p:slideViewPr>
    <p:cSldViewPr snapToGrid="0">
      <p:cViewPr varScale="1">
        <p:scale>
          <a:sx n="88" d="100"/>
          <a:sy n="88" d="100"/>
        </p:scale>
        <p:origin x="1356" y="84"/>
      </p:cViewPr>
      <p:guideLst>
        <p:guide orient="horz" pos="2160"/>
        <p:guide pos="4032"/>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gna Anna Skinner - HI" userId="db7782b0-5973-428e-a833-7f2225f75165" providerId="ADAL" clId="{FDAD4990-645F-4DA2-AFE0-5688D4BA64A4}"/>
    <pc:docChg chg="modSld">
      <pc:chgData name="Ragna Anna Skinner - HI" userId="db7782b0-5973-428e-a833-7f2225f75165" providerId="ADAL" clId="{FDAD4990-645F-4DA2-AFE0-5688D4BA64A4}" dt="2025-09-03T19:56:25.355" v="68" actId="20577"/>
      <pc:docMkLst>
        <pc:docMk/>
      </pc:docMkLst>
      <pc:sldChg chg="modSp mod">
        <pc:chgData name="Ragna Anna Skinner - HI" userId="db7782b0-5973-428e-a833-7f2225f75165" providerId="ADAL" clId="{FDAD4990-645F-4DA2-AFE0-5688D4BA64A4}" dt="2025-09-03T19:52:55.027" v="41" actId="20577"/>
        <pc:sldMkLst>
          <pc:docMk/>
          <pc:sldMk cId="2890323369" sldId="345"/>
        </pc:sldMkLst>
        <pc:spChg chg="mod">
          <ac:chgData name="Ragna Anna Skinner - HI" userId="db7782b0-5973-428e-a833-7f2225f75165" providerId="ADAL" clId="{FDAD4990-645F-4DA2-AFE0-5688D4BA64A4}" dt="2025-09-03T19:52:55.027" v="41" actId="20577"/>
          <ac:spMkLst>
            <pc:docMk/>
            <pc:sldMk cId="2890323369" sldId="345"/>
            <ac:spMk id="4" creationId="{6750C1C8-6386-DDED-19A5-2016D654A326}"/>
          </ac:spMkLst>
        </pc:spChg>
        <pc:spChg chg="mod">
          <ac:chgData name="Ragna Anna Skinner - HI" userId="db7782b0-5973-428e-a833-7f2225f75165" providerId="ADAL" clId="{FDAD4990-645F-4DA2-AFE0-5688D4BA64A4}" dt="2025-09-03T19:52:34.541" v="30" actId="20577"/>
          <ac:spMkLst>
            <pc:docMk/>
            <pc:sldMk cId="2890323369" sldId="345"/>
            <ac:spMk id="8" creationId="{A6AAEB71-AACB-1350-FA60-DABC810222C4}"/>
          </ac:spMkLst>
        </pc:spChg>
      </pc:sldChg>
      <pc:sldChg chg="modSp mod">
        <pc:chgData name="Ragna Anna Skinner - HI" userId="db7782b0-5973-428e-a833-7f2225f75165" providerId="ADAL" clId="{FDAD4990-645F-4DA2-AFE0-5688D4BA64A4}" dt="2025-09-03T19:53:23.111" v="50" actId="20577"/>
        <pc:sldMkLst>
          <pc:docMk/>
          <pc:sldMk cId="3881510030" sldId="347"/>
        </pc:sldMkLst>
        <pc:spChg chg="mod">
          <ac:chgData name="Ragna Anna Skinner - HI" userId="db7782b0-5973-428e-a833-7f2225f75165" providerId="ADAL" clId="{FDAD4990-645F-4DA2-AFE0-5688D4BA64A4}" dt="2025-09-03T19:53:23.111" v="50" actId="20577"/>
          <ac:spMkLst>
            <pc:docMk/>
            <pc:sldMk cId="3881510030" sldId="347"/>
            <ac:spMk id="4" creationId="{89F4FCED-CBF3-2597-9ABE-B85139692A53}"/>
          </ac:spMkLst>
        </pc:spChg>
      </pc:sldChg>
      <pc:sldChg chg="modSp mod">
        <pc:chgData name="Ragna Anna Skinner - HI" userId="db7782b0-5973-428e-a833-7f2225f75165" providerId="ADAL" clId="{FDAD4990-645F-4DA2-AFE0-5688D4BA64A4}" dt="2025-09-03T19:56:02.300" v="63" actId="20577"/>
        <pc:sldMkLst>
          <pc:docMk/>
          <pc:sldMk cId="1999005728" sldId="355"/>
        </pc:sldMkLst>
        <pc:spChg chg="mod">
          <ac:chgData name="Ragna Anna Skinner - HI" userId="db7782b0-5973-428e-a833-7f2225f75165" providerId="ADAL" clId="{FDAD4990-645F-4DA2-AFE0-5688D4BA64A4}" dt="2025-09-03T19:56:02.300" v="63" actId="20577"/>
          <ac:spMkLst>
            <pc:docMk/>
            <pc:sldMk cId="1999005728" sldId="355"/>
            <ac:spMk id="3" creationId="{F0BE0D4D-5CC3-B3F1-F43D-3820DA02D688}"/>
          </ac:spMkLst>
        </pc:spChg>
      </pc:sldChg>
      <pc:sldChg chg="modSp mod">
        <pc:chgData name="Ragna Anna Skinner - HI" userId="db7782b0-5973-428e-a833-7f2225f75165" providerId="ADAL" clId="{FDAD4990-645F-4DA2-AFE0-5688D4BA64A4}" dt="2025-09-03T19:56:25.355" v="68" actId="20577"/>
        <pc:sldMkLst>
          <pc:docMk/>
          <pc:sldMk cId="3046806807" sldId="373"/>
        </pc:sldMkLst>
        <pc:spChg chg="mod">
          <ac:chgData name="Ragna Anna Skinner - HI" userId="db7782b0-5973-428e-a833-7f2225f75165" providerId="ADAL" clId="{FDAD4990-645F-4DA2-AFE0-5688D4BA64A4}" dt="2025-09-03T19:56:25.355" v="68" actId="20577"/>
          <ac:spMkLst>
            <pc:docMk/>
            <pc:sldMk cId="3046806807" sldId="373"/>
            <ac:spMk id="11" creationId="{8E7C09B9-7D88-6709-9A37-BD48BBB71B9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13F5F3-06B3-EE47-BF43-708E2593BF64}" type="datetimeFigureOut">
              <a:rPr lang="en-US" smtClean="0"/>
              <a:t>9/3/2025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7B8CF6-C2C2-924C-96EF-0C0C9E05FEB2}" type="slidenum">
              <a:rPr lang="en-US" smtClean="0"/>
              <a:t>‹#›</a:t>
            </a:fld>
            <a:endParaRPr lang="en-US" dirty="0"/>
          </a:p>
        </p:txBody>
      </p:sp>
    </p:spTree>
    <p:extLst>
      <p:ext uri="{BB962C8B-B14F-4D97-AF65-F5344CB8AC3E}">
        <p14:creationId xmlns:p14="http://schemas.microsoft.com/office/powerpoint/2010/main" val="2945011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AB9991-E4AF-6078-0DC6-FF59A013AF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327EBD-082C-91A7-82C5-657E74806B0E}"/>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3F03831C-0D4E-96FB-F378-AC328F196008}"/>
              </a:ext>
            </a:extLst>
          </p:cNvPr>
          <p:cNvSpPr>
            <a:spLocks noGrp="1"/>
          </p:cNvSpPr>
          <p:nvPr>
            <p:ph type="body" idx="1"/>
          </p:nvPr>
        </p:nvSpPr>
        <p:spPr/>
        <p:txBody>
          <a:bodyPr/>
          <a:lstStyle/>
          <a:p>
            <a:endParaRPr lang="en-US" dirty="0">
              <a:cs typeface="Calibri"/>
            </a:endParaRPr>
          </a:p>
        </p:txBody>
      </p:sp>
      <p:sp>
        <p:nvSpPr>
          <p:cNvPr id="4" name="Slide Number Placeholder 3">
            <a:extLst>
              <a:ext uri="{FF2B5EF4-FFF2-40B4-BE49-F238E27FC236}">
                <a16:creationId xmlns:a16="http://schemas.microsoft.com/office/drawing/2014/main" id="{A73E8D4B-9796-01CF-B93A-20E3E4971D36}"/>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7B8CF6-C2C2-924C-96EF-0C0C9E05FEB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57226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AB9991-E4AF-6078-0DC6-FF59A013AF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327EBD-082C-91A7-82C5-657E74806B0E}"/>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3F03831C-0D4E-96FB-F378-AC328F196008}"/>
              </a:ext>
            </a:extLst>
          </p:cNvPr>
          <p:cNvSpPr>
            <a:spLocks noGrp="1"/>
          </p:cNvSpPr>
          <p:nvPr>
            <p:ph type="body" idx="1"/>
          </p:nvPr>
        </p:nvSpPr>
        <p:spPr/>
        <p:txBody>
          <a:bodyPr/>
          <a:lstStyle/>
          <a:p>
            <a:endParaRPr lang="en-US" dirty="0">
              <a:cs typeface="Calibri"/>
            </a:endParaRPr>
          </a:p>
        </p:txBody>
      </p:sp>
      <p:sp>
        <p:nvSpPr>
          <p:cNvPr id="4" name="Slide Number Placeholder 3">
            <a:extLst>
              <a:ext uri="{FF2B5EF4-FFF2-40B4-BE49-F238E27FC236}">
                <a16:creationId xmlns:a16="http://schemas.microsoft.com/office/drawing/2014/main" id="{A73E8D4B-9796-01CF-B93A-20E3E4971D36}"/>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7B8CF6-C2C2-924C-96EF-0C0C9E05FEB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57226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1CE49D-5553-0DBB-0BF8-64444079BD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F4F88F2-C0A6-7CFA-E6E4-7B9D5209F86C}"/>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B5D103EF-C1A0-3E61-8EEF-561510BCA058}"/>
              </a:ext>
            </a:extLst>
          </p:cNvPr>
          <p:cNvSpPr>
            <a:spLocks noGrp="1"/>
          </p:cNvSpPr>
          <p:nvPr>
            <p:ph type="body" idx="1"/>
          </p:nvPr>
        </p:nvSpPr>
        <p:spPr/>
        <p:txBody>
          <a:bodyPr/>
          <a:lstStyle/>
          <a:p>
            <a:pPr marL="0" indent="0">
              <a:buFontTx/>
              <a:buNone/>
            </a:pPr>
            <a:r>
              <a:rPr lang="en-US" b="1" i="0" u="none" strike="noStrike" dirty="0">
                <a:solidFill>
                  <a:srgbClr val="662D91"/>
                </a:solidFill>
                <a:effectLst/>
                <a:latin typeface="Helvetica Neue"/>
              </a:rPr>
              <a:t>Discuss with students the pseudocode and mission strategy in the previous session. </a:t>
            </a:r>
            <a:r>
              <a:rPr lang="en-US" b="0" i="0" u="none" strike="noStrike" dirty="0">
                <a:solidFill>
                  <a:srgbClr val="000000"/>
                </a:solidFill>
                <a:effectLst/>
                <a:latin typeface="Helvetica Neue"/>
              </a:rPr>
              <a:t>​</a:t>
            </a:r>
            <a:r>
              <a:rPr lang="en-US" b="0" i="0" dirty="0">
                <a:solidFill>
                  <a:srgbClr val="000000"/>
                </a:solidFill>
                <a:effectLst/>
                <a:latin typeface="Helvetica Neue"/>
              </a:rPr>
              <a:t>​</a:t>
            </a:r>
            <a:endParaRPr lang="en-US" b="0" i="0" dirty="0">
              <a:solidFill>
                <a:srgbClr val="444444"/>
              </a:solidFill>
              <a:effectLst/>
              <a:latin typeface="Calibri" panose="020F0502020204030204" pitchFamily="34" charset="0"/>
            </a:endParaRPr>
          </a:p>
        </p:txBody>
      </p:sp>
      <p:sp>
        <p:nvSpPr>
          <p:cNvPr id="4" name="Slide Number Placeholder 3">
            <a:extLst>
              <a:ext uri="{FF2B5EF4-FFF2-40B4-BE49-F238E27FC236}">
                <a16:creationId xmlns:a16="http://schemas.microsoft.com/office/drawing/2014/main" id="{7384329F-FEF6-FFF8-66E6-F1A7105361DD}"/>
              </a:ext>
            </a:extLst>
          </p:cNvPr>
          <p:cNvSpPr>
            <a:spLocks noGrp="1"/>
          </p:cNvSpPr>
          <p:nvPr>
            <p:ph type="sldNum" sz="quarter" idx="5"/>
          </p:nvPr>
        </p:nvSpPr>
        <p:spPr/>
        <p:txBody>
          <a:bodyPr/>
          <a:lstStyle/>
          <a:p>
            <a:fld id="{447B8CF6-C2C2-924C-96EF-0C0C9E05FEB2}" type="slidenum">
              <a:rPr lang="en-US" smtClean="0"/>
              <a:t>2</a:t>
            </a:fld>
            <a:endParaRPr lang="en-US" dirty="0"/>
          </a:p>
        </p:txBody>
      </p:sp>
    </p:spTree>
    <p:extLst>
      <p:ext uri="{BB962C8B-B14F-4D97-AF65-F5344CB8AC3E}">
        <p14:creationId xmlns:p14="http://schemas.microsoft.com/office/powerpoint/2010/main" val="6382476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EBAE63-EAF5-5DC0-BD9D-5611570849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F8F350-F575-A504-5C04-32AB6415BFA6}"/>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B78DF365-6CA7-1651-636F-D25B35575BA1}"/>
              </a:ext>
            </a:extLst>
          </p:cNvPr>
          <p:cNvSpPr>
            <a:spLocks noGrp="1"/>
          </p:cNvSpPr>
          <p:nvPr>
            <p:ph type="body" idx="1"/>
          </p:nvPr>
        </p:nvSpPr>
        <p:spPr/>
        <p:txBody>
          <a:bodyPr/>
          <a:lstStyle/>
          <a:p>
            <a:r>
              <a:rPr lang="en-US" sz="1800" i="0" u="sng" strike="noStrike" kern="1200" dirty="0">
                <a:solidFill>
                  <a:srgbClr val="0563C1"/>
                </a:solidFill>
                <a:effectLst/>
                <a:latin typeface="Calibri" panose="020F0502020204030204" pitchFamily="34" charset="0"/>
                <a:cs typeface="Calibri"/>
              </a:rPr>
              <a:t>Session specific vocab</a:t>
            </a:r>
          </a:p>
        </p:txBody>
      </p:sp>
      <p:sp>
        <p:nvSpPr>
          <p:cNvPr id="4" name="Slide Number Placeholder 3">
            <a:extLst>
              <a:ext uri="{FF2B5EF4-FFF2-40B4-BE49-F238E27FC236}">
                <a16:creationId xmlns:a16="http://schemas.microsoft.com/office/drawing/2014/main" id="{F465ACC9-40FF-A0EC-8818-E4B1B4D12285}"/>
              </a:ext>
            </a:extLst>
          </p:cNvPr>
          <p:cNvSpPr>
            <a:spLocks noGrp="1"/>
          </p:cNvSpPr>
          <p:nvPr>
            <p:ph type="sldNum" sz="quarter" idx="5"/>
          </p:nvPr>
        </p:nvSpPr>
        <p:spPr/>
        <p:txBody>
          <a:bodyPr/>
          <a:lstStyle/>
          <a:p>
            <a:fld id="{447B8CF6-C2C2-924C-96EF-0C0C9E05FEB2}" type="slidenum">
              <a:rPr lang="en-US" smtClean="0"/>
              <a:t>3</a:t>
            </a:fld>
            <a:endParaRPr lang="en-US" dirty="0"/>
          </a:p>
        </p:txBody>
      </p:sp>
    </p:spTree>
    <p:extLst>
      <p:ext uri="{BB962C8B-B14F-4D97-AF65-F5344CB8AC3E}">
        <p14:creationId xmlns:p14="http://schemas.microsoft.com/office/powerpoint/2010/main" val="26409455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F59B67-DA09-E0AE-5389-A07956D253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5CEDED-0761-A2BD-4557-15C0709F23AF}"/>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DF6ADBF5-D438-20B5-D41B-7BB4F8D356F6}"/>
              </a:ext>
            </a:extLst>
          </p:cNvPr>
          <p:cNvSpPr>
            <a:spLocks noGrp="1"/>
          </p:cNvSpPr>
          <p:nvPr>
            <p:ph type="body" idx="1"/>
          </p:nvPr>
        </p:nvSpPr>
        <p:spPr/>
        <p:txBody>
          <a:bodyPr/>
          <a:lstStyle/>
          <a:p>
            <a:pPr marL="0" indent="0">
              <a:buFontTx/>
              <a:buNone/>
            </a:pPr>
            <a:r>
              <a:rPr lang="en-US" sz="1200" b="1" i="0" u="none" strike="noStrike" baseline="0" dirty="0">
                <a:solidFill>
                  <a:srgbClr val="662D91"/>
                </a:solidFill>
                <a:latin typeface="Helvetica Neue" panose="02000503000000020004"/>
                <a:ea typeface="Roboto"/>
              </a:rPr>
              <a:t>Introduction:</a:t>
            </a:r>
          </a:p>
          <a:p>
            <a:pPr marL="171450" indent="-171450" algn="l" rtl="0" fontAlgn="base">
              <a:buFont typeface="Arial" panose="020B0604020202020204" pitchFamily="34" charset="0"/>
              <a:buChar char="•"/>
            </a:pPr>
            <a:r>
              <a:rPr lang="en-US" b="0" i="0" u="none" strike="noStrike" dirty="0">
                <a:solidFill>
                  <a:srgbClr val="000000"/>
                </a:solidFill>
                <a:effectLst/>
                <a:latin typeface="Calibri" panose="020F0502020204030204" pitchFamily="34" charset="0"/>
              </a:rPr>
              <a:t>Think about Gracious Professionalism®. Talk about ways your team demonstrates this in everything you do.</a:t>
            </a:r>
          </a:p>
          <a:p>
            <a:pPr marL="171450" indent="-171450" algn="l" rtl="0" fontAlgn="base">
              <a:buFont typeface="Arial" panose="020B0604020202020204" pitchFamily="34" charset="0"/>
              <a:buChar char="•"/>
            </a:pPr>
            <a:endParaRPr lang="en-US" b="0" i="0" u="none" strike="noStrike" dirty="0">
              <a:solidFill>
                <a:srgbClr val="000000"/>
              </a:solidFill>
              <a:effectLst/>
              <a:latin typeface="Calibri" panose="020F0502020204030204" pitchFamily="34" charset="0"/>
            </a:endParaRPr>
          </a:p>
          <a:p>
            <a:pPr marL="0" indent="0" algn="l" rtl="0" fontAlgn="base">
              <a:buFont typeface="Arial" panose="020B0604020202020204" pitchFamily="34" charset="0"/>
              <a:buNone/>
            </a:pPr>
            <a:r>
              <a:rPr lang="en-US" b="1" i="0" u="none" strike="noStrike" dirty="0">
                <a:solidFill>
                  <a:srgbClr val="000000"/>
                </a:solidFill>
                <a:effectLst/>
                <a:latin typeface="Calibri" panose="020F0502020204030204" pitchFamily="34" charset="0"/>
              </a:rPr>
              <a:t>Session Tips:</a:t>
            </a:r>
            <a:endParaRPr lang="en-US" b="0" i="0" u="none" strike="noStrike" dirty="0">
              <a:solidFill>
                <a:srgbClr val="000000"/>
              </a:solidFill>
              <a:effectLst/>
              <a:latin typeface="Calibri" panose="020F0502020204030204" pitchFamily="34" charset="0"/>
            </a:endParaRPr>
          </a:p>
          <a:p>
            <a:pPr marL="171450" indent="-171450" algn="l" rtl="0" fontAlgn="base">
              <a:buFont typeface="Arial" panose="020B0604020202020204" pitchFamily="34" charset="0"/>
              <a:buChar char="•"/>
            </a:pPr>
            <a:r>
              <a:rPr lang="en-US" b="0" i="0" u="none" strike="noStrike" dirty="0">
                <a:solidFill>
                  <a:srgbClr val="000000"/>
                </a:solidFill>
                <a:effectLst/>
                <a:latin typeface="Calibri" panose="020F0502020204030204" pitchFamily="34" charset="0"/>
              </a:rPr>
              <a:t>Look for opportunities for the team to justify and research their innovation project ideas.</a:t>
            </a:r>
            <a:endParaRPr lang="en-US" b="0" i="0" dirty="0">
              <a:solidFill>
                <a:srgbClr val="444444"/>
              </a:solidFill>
              <a:effectLst/>
              <a:latin typeface="Calibri" panose="020F0502020204030204" pitchFamily="34" charset="0"/>
            </a:endParaRPr>
          </a:p>
        </p:txBody>
      </p:sp>
      <p:sp>
        <p:nvSpPr>
          <p:cNvPr id="4" name="Slide Number Placeholder 3">
            <a:extLst>
              <a:ext uri="{FF2B5EF4-FFF2-40B4-BE49-F238E27FC236}">
                <a16:creationId xmlns:a16="http://schemas.microsoft.com/office/drawing/2014/main" id="{EB72CBA0-4829-4A8C-F824-CBC122BC0CE2}"/>
              </a:ext>
            </a:extLst>
          </p:cNvPr>
          <p:cNvSpPr>
            <a:spLocks noGrp="1"/>
          </p:cNvSpPr>
          <p:nvPr>
            <p:ph type="sldNum" sz="quarter" idx="5"/>
          </p:nvPr>
        </p:nvSpPr>
        <p:spPr/>
        <p:txBody>
          <a:bodyPr/>
          <a:lstStyle/>
          <a:p>
            <a:fld id="{447B8CF6-C2C2-924C-96EF-0C0C9E05FEB2}" type="slidenum">
              <a:rPr lang="en-US" smtClean="0"/>
              <a:t>4</a:t>
            </a:fld>
            <a:endParaRPr lang="en-US" dirty="0"/>
          </a:p>
        </p:txBody>
      </p:sp>
    </p:spTree>
    <p:extLst>
      <p:ext uri="{BB962C8B-B14F-4D97-AF65-F5344CB8AC3E}">
        <p14:creationId xmlns:p14="http://schemas.microsoft.com/office/powerpoint/2010/main" val="20141828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D8EF91-DCAE-7221-3140-98B111EB59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021226-F7EB-D697-2B9C-8CB57D076A7C}"/>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0CA72EB8-A3D4-2E7A-59F3-B5EFB9BE5D89}"/>
              </a:ext>
            </a:extLst>
          </p:cNvPr>
          <p:cNvSpPr>
            <a:spLocks noGrp="1"/>
          </p:cNvSpPr>
          <p:nvPr>
            <p:ph type="body" idx="1"/>
          </p:nvPr>
        </p:nvSpPr>
        <p:spPr/>
        <p:txBody>
          <a:bodyPr/>
          <a:lstStyle/>
          <a:p>
            <a:pPr algn="l" rtl="0" fontAlgn="base">
              <a:buNone/>
            </a:pPr>
            <a:r>
              <a:rPr lang="en-US" sz="2800" b="1" i="0" u="none" strike="noStrike" dirty="0">
                <a:solidFill>
                  <a:srgbClr val="000000"/>
                </a:solidFill>
                <a:effectLst/>
                <a:latin typeface="Calibri" panose="020F0502020204030204" pitchFamily="34" charset="0"/>
              </a:rPr>
              <a:t>Tasks</a:t>
            </a:r>
            <a:r>
              <a:rPr lang="en-US" sz="2800" b="0" i="0" u="none" strike="noStrike" dirty="0">
                <a:solidFill>
                  <a:srgbClr val="000000"/>
                </a:solidFill>
                <a:effectLst/>
                <a:latin typeface="Calibri" panose="020F0502020204030204" pitchFamily="34" charset="0"/>
              </a:rPr>
              <a:t> </a:t>
            </a:r>
            <a:r>
              <a:rPr lang="en-US" sz="2800" b="0" i="0" dirty="0">
                <a:solidFill>
                  <a:srgbClr val="444444"/>
                </a:solidFill>
                <a:effectLst/>
                <a:latin typeface="Calibri" panose="020F0502020204030204" pitchFamily="34" charset="0"/>
              </a:rPr>
              <a:t>​</a:t>
            </a:r>
          </a:p>
          <a:p>
            <a:pPr marL="285750" indent="-285750"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Continue to develop your innovation project solution.</a:t>
            </a:r>
          </a:p>
          <a:p>
            <a:pPr marL="285750" indent="-285750"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Draw your solution and explain how it solves the problem.</a:t>
            </a:r>
          </a:p>
          <a:p>
            <a:pPr marL="285750" indent="-285750"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Create a prototype model or detailed drawing of your solution. The prototype does not need to be functional, but it should help explain your solution to others.</a:t>
            </a:r>
          </a:p>
          <a:p>
            <a:pPr marL="285750" indent="-285750"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Continue to document the process you use to develop your solution on the Innovation Project Planning sheet and throughout this Engineering Notebook. </a:t>
            </a:r>
          </a:p>
          <a:p>
            <a:pPr marL="285750" indent="-285750" algn="l" rtl="0" fontAlgn="base">
              <a:buFont typeface="Arial" panose="020B0604020202020204" pitchFamily="34" charset="0"/>
              <a:buChar char="•"/>
            </a:pPr>
            <a:endParaRPr lang="en-US" sz="2800" b="1" i="0" u="none" strike="noStrike" dirty="0">
              <a:solidFill>
                <a:srgbClr val="000000"/>
              </a:solidFill>
              <a:effectLst/>
              <a:latin typeface="Calibri" panose="020F0502020204030204" pitchFamily="34" charset="0"/>
            </a:endParaRPr>
          </a:p>
          <a:p>
            <a:pPr algn="l" rtl="0" fontAlgn="base">
              <a:buNone/>
            </a:pPr>
            <a:r>
              <a:rPr lang="en-US" sz="2800" b="1" i="0" u="none" strike="noStrike" dirty="0">
                <a:solidFill>
                  <a:srgbClr val="000000"/>
                </a:solidFill>
                <a:effectLst/>
                <a:latin typeface="Calibri" panose="020F0502020204030204" pitchFamily="34" charset="0"/>
              </a:rPr>
              <a:t>Session Tips</a:t>
            </a:r>
            <a:r>
              <a:rPr lang="en-US" sz="2800" b="0" i="0" dirty="0">
                <a:solidFill>
                  <a:srgbClr val="444444"/>
                </a:solidFill>
                <a:effectLst/>
                <a:latin typeface="Calibri" panose="020F0502020204030204" pitchFamily="34" charset="0"/>
              </a:rPr>
              <a:t>​</a:t>
            </a:r>
          </a:p>
          <a:p>
            <a:pPr marL="285750" indent="-285750"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Prototypes do not need to be functional when presented to judges. The team should be able to describe in detail how it would work. </a:t>
            </a:r>
          </a:p>
          <a:p>
            <a:pPr marL="285750" indent="-285750"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Provide a variety of materials for the team to use to make a prototype or model of their project solution. </a:t>
            </a:r>
          </a:p>
          <a:p>
            <a:pPr marL="285750" indent="-285750"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Have the team think of people they would like to get feedback from on their solution.  </a:t>
            </a:r>
          </a:p>
          <a:p>
            <a:pPr marL="285750" indent="-285750"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Help the team schedule time to share and collect feedback on their ideas.</a:t>
            </a:r>
            <a:endParaRPr lang="en-US" sz="1200" dirty="0">
              <a:latin typeface="Arial"/>
              <a:cs typeface="Arial"/>
            </a:endParaRPr>
          </a:p>
        </p:txBody>
      </p:sp>
      <p:sp>
        <p:nvSpPr>
          <p:cNvPr id="4" name="Slide Number Placeholder 3">
            <a:extLst>
              <a:ext uri="{FF2B5EF4-FFF2-40B4-BE49-F238E27FC236}">
                <a16:creationId xmlns:a16="http://schemas.microsoft.com/office/drawing/2014/main" id="{35C462A2-015F-9042-E817-70074872781B}"/>
              </a:ext>
            </a:extLst>
          </p:cNvPr>
          <p:cNvSpPr>
            <a:spLocks noGrp="1"/>
          </p:cNvSpPr>
          <p:nvPr>
            <p:ph type="sldNum" sz="quarter" idx="5"/>
          </p:nvPr>
        </p:nvSpPr>
        <p:spPr/>
        <p:txBody>
          <a:bodyPr/>
          <a:lstStyle/>
          <a:p>
            <a:fld id="{447B8CF6-C2C2-924C-96EF-0C0C9E05FEB2}" type="slidenum">
              <a:rPr lang="en-US" smtClean="0"/>
              <a:t>5</a:t>
            </a:fld>
            <a:endParaRPr lang="en-US" dirty="0"/>
          </a:p>
        </p:txBody>
      </p:sp>
    </p:spTree>
    <p:extLst>
      <p:ext uri="{BB962C8B-B14F-4D97-AF65-F5344CB8AC3E}">
        <p14:creationId xmlns:p14="http://schemas.microsoft.com/office/powerpoint/2010/main" val="28501151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2A79A0-6943-9DB5-59E3-DD95E07875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216FB9-E39B-0A6E-414A-67B17095F51B}"/>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9E1C332C-0EB2-8480-C7AC-C905994A8CF9}"/>
              </a:ext>
            </a:extLst>
          </p:cNvPr>
          <p:cNvSpPr>
            <a:spLocks noGrp="1"/>
          </p:cNvSpPr>
          <p:nvPr>
            <p:ph type="body" idx="1"/>
          </p:nvPr>
        </p:nvSpPr>
        <p:spPr/>
        <p:txBody>
          <a:bodyPr/>
          <a:lstStyle/>
          <a:p>
            <a:pPr algn="l" rtl="0" fontAlgn="base">
              <a:buNone/>
            </a:pPr>
            <a:r>
              <a:rPr lang="en-US" sz="2800" b="1" i="0" u="none" strike="noStrike" dirty="0">
                <a:solidFill>
                  <a:srgbClr val="000000"/>
                </a:solidFill>
                <a:effectLst/>
                <a:latin typeface="Calibri" panose="020F0502020204030204" pitchFamily="34" charset="0"/>
              </a:rPr>
              <a:t>Tasks</a:t>
            </a:r>
            <a:r>
              <a:rPr lang="en-US" sz="2800" b="0" i="0" u="none" strike="noStrike" dirty="0">
                <a:solidFill>
                  <a:srgbClr val="000000"/>
                </a:solidFill>
                <a:effectLst/>
                <a:latin typeface="Calibri" panose="020F0502020204030204" pitchFamily="34" charset="0"/>
              </a:rPr>
              <a:t> </a:t>
            </a:r>
            <a:r>
              <a:rPr lang="en-US" sz="2800" b="0" i="0" dirty="0">
                <a:solidFill>
                  <a:srgbClr val="444444"/>
                </a:solidFill>
                <a:effectLst/>
                <a:latin typeface="Calibri" panose="020F0502020204030204" pitchFamily="34" charset="0"/>
              </a:rPr>
              <a:t>​</a:t>
            </a:r>
          </a:p>
          <a:p>
            <a:pPr marL="285750" indent="-285750"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Continue to test and improve your robot and its attachments to complete missions in the robot game. </a:t>
            </a:r>
          </a:p>
          <a:p>
            <a:pPr marL="285750" indent="-285750"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Create a program for each new mission you attempt or combine mission solutions into one program.</a:t>
            </a:r>
          </a:p>
          <a:p>
            <a:pPr marL="285750" indent="-285750"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Revisit previous lessons to develop your coding skills or work on solving the missions.</a:t>
            </a:r>
          </a:p>
          <a:p>
            <a:pPr marL="285750" indent="-285750" algn="l" rtl="0" fontAlgn="base">
              <a:buFont typeface="Arial" panose="020B0604020202020204" pitchFamily="34" charset="0"/>
              <a:buChar char="•"/>
            </a:pPr>
            <a:endParaRPr lang="en-US" sz="2800" b="1" i="0" u="none" strike="noStrike" dirty="0">
              <a:solidFill>
                <a:srgbClr val="000000"/>
              </a:solidFill>
              <a:effectLst/>
              <a:latin typeface="Calibri" panose="020F0502020204030204" pitchFamily="34" charset="0"/>
            </a:endParaRPr>
          </a:p>
          <a:p>
            <a:pPr algn="l" rtl="0" fontAlgn="base">
              <a:buNone/>
            </a:pPr>
            <a:r>
              <a:rPr lang="en-US" sz="2800" b="1" i="0" u="none" strike="noStrike" dirty="0">
                <a:solidFill>
                  <a:srgbClr val="000000"/>
                </a:solidFill>
                <a:effectLst/>
                <a:latin typeface="Calibri" panose="020F0502020204030204" pitchFamily="34" charset="0"/>
              </a:rPr>
              <a:t>Session Tips</a:t>
            </a:r>
            <a:r>
              <a:rPr lang="en-US" sz="2800" b="0" i="0" dirty="0">
                <a:solidFill>
                  <a:srgbClr val="444444"/>
                </a:solidFill>
                <a:effectLst/>
                <a:latin typeface="Calibri" panose="020F0502020204030204" pitchFamily="34" charset="0"/>
              </a:rPr>
              <a:t>​</a:t>
            </a:r>
          </a:p>
          <a:p>
            <a:pPr marL="285750" indent="-285750"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Check the team knows and understands the Core Values and Gracious Professionalism®.  </a:t>
            </a:r>
          </a:p>
          <a:p>
            <a:pPr marL="285750" indent="-285750"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Different members of the team can be responsible for specific missions; each member can develop and own the robot run for those missions.  </a:t>
            </a:r>
          </a:p>
          <a:p>
            <a:pPr marL="285750" indent="-285750"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When the team has a base robot, they should do a straight drive test.  If it doesn’t drive straight, troubleshoot by first looking at the robot’s center of gravity  and balance.</a:t>
            </a:r>
          </a:p>
          <a:p>
            <a:pPr marL="285750" indent="-285750" algn="l" rtl="0" fontAlgn="base">
              <a:buFont typeface="Arial" panose="020B0604020202020204" pitchFamily="34" charset="0"/>
              <a:buChar char="•"/>
            </a:pPr>
            <a:r>
              <a:rPr lang="en-US" sz="1200" dirty="0">
                <a:latin typeface="Arial"/>
                <a:cs typeface="Arial"/>
              </a:rPr>
              <a:t>When creating their mission strategy, the team should determine which launch area will be the robot’s starting position. Make sure there is enough room for the whole robot to fit inside the launch area. </a:t>
            </a:r>
          </a:p>
          <a:p>
            <a:pPr marL="285750" indent="-285750" algn="l" rtl="0" fontAlgn="base">
              <a:buFont typeface="Arial" panose="020B0604020202020204" pitchFamily="34" charset="0"/>
              <a:buChar char="•"/>
            </a:pPr>
            <a:r>
              <a:rPr lang="en-US" sz="1200" dirty="0">
                <a:latin typeface="Arial"/>
                <a:cs typeface="Arial"/>
              </a:rPr>
              <a:t>Encourage the students to explain their program as the robot moves and make notes about  what they observe  during testing.</a:t>
            </a:r>
          </a:p>
        </p:txBody>
      </p:sp>
      <p:sp>
        <p:nvSpPr>
          <p:cNvPr id="4" name="Slide Number Placeholder 3">
            <a:extLst>
              <a:ext uri="{FF2B5EF4-FFF2-40B4-BE49-F238E27FC236}">
                <a16:creationId xmlns:a16="http://schemas.microsoft.com/office/drawing/2014/main" id="{865EEDE2-2EC3-1E79-31DB-0EB4FB64D11E}"/>
              </a:ext>
            </a:extLst>
          </p:cNvPr>
          <p:cNvSpPr>
            <a:spLocks noGrp="1"/>
          </p:cNvSpPr>
          <p:nvPr>
            <p:ph type="sldNum" sz="quarter" idx="5"/>
          </p:nvPr>
        </p:nvSpPr>
        <p:spPr/>
        <p:txBody>
          <a:bodyPr/>
          <a:lstStyle/>
          <a:p>
            <a:fld id="{447B8CF6-C2C2-924C-96EF-0C0C9E05FEB2}" type="slidenum">
              <a:rPr lang="en-US" smtClean="0"/>
              <a:t>6</a:t>
            </a:fld>
            <a:endParaRPr lang="en-US" dirty="0"/>
          </a:p>
        </p:txBody>
      </p:sp>
    </p:spTree>
    <p:extLst>
      <p:ext uri="{BB962C8B-B14F-4D97-AF65-F5344CB8AC3E}">
        <p14:creationId xmlns:p14="http://schemas.microsoft.com/office/powerpoint/2010/main" val="10475906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0984FB-F5A2-7B77-FDD5-764C597B05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8A2B1C-6D8B-6BF0-2203-981C190B0255}"/>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E45A724B-318B-503C-3F6C-382CA5E5A8CD}"/>
              </a:ext>
            </a:extLst>
          </p:cNvPr>
          <p:cNvSpPr>
            <a:spLocks noGrp="1"/>
          </p:cNvSpPr>
          <p:nvPr>
            <p:ph type="body" idx="1"/>
          </p:nvPr>
        </p:nvSpPr>
        <p:spPr/>
        <p:txBody>
          <a:bodyPr/>
          <a:lstStyle/>
          <a:p>
            <a:pPr marL="12700">
              <a:lnSpc>
                <a:spcPct val="100000"/>
              </a:lnSpc>
              <a:spcBef>
                <a:spcPts val="360"/>
              </a:spcBef>
            </a:pPr>
            <a:endParaRPr lang="en-US" sz="1200" dirty="0">
              <a:latin typeface="Arial"/>
              <a:cs typeface="Arial"/>
            </a:endParaRPr>
          </a:p>
        </p:txBody>
      </p:sp>
      <p:sp>
        <p:nvSpPr>
          <p:cNvPr id="4" name="Slide Number Placeholder 3">
            <a:extLst>
              <a:ext uri="{FF2B5EF4-FFF2-40B4-BE49-F238E27FC236}">
                <a16:creationId xmlns:a16="http://schemas.microsoft.com/office/drawing/2014/main" id="{3C300FCF-2DB8-A20B-87F2-85EFBD0AE901}"/>
              </a:ext>
            </a:extLst>
          </p:cNvPr>
          <p:cNvSpPr>
            <a:spLocks noGrp="1"/>
          </p:cNvSpPr>
          <p:nvPr>
            <p:ph type="sldNum" sz="quarter" idx="5"/>
          </p:nvPr>
        </p:nvSpPr>
        <p:spPr/>
        <p:txBody>
          <a:bodyPr/>
          <a:lstStyle/>
          <a:p>
            <a:fld id="{447B8CF6-C2C2-924C-96EF-0C0C9E05FEB2}" type="slidenum">
              <a:rPr lang="en-US" smtClean="0"/>
              <a:t>7</a:t>
            </a:fld>
            <a:endParaRPr lang="en-US" dirty="0"/>
          </a:p>
        </p:txBody>
      </p:sp>
    </p:spTree>
    <p:extLst>
      <p:ext uri="{BB962C8B-B14F-4D97-AF65-F5344CB8AC3E}">
        <p14:creationId xmlns:p14="http://schemas.microsoft.com/office/powerpoint/2010/main" val="33204173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EE0D12-DFBB-4D2B-150E-082BA3B66D1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C84B8A-2B61-4F64-066A-E2D8071DAA7D}"/>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E869D40C-BAB6-A724-FAC3-54F8687A218B}"/>
              </a:ext>
            </a:extLst>
          </p:cNvPr>
          <p:cNvSpPr>
            <a:spLocks noGrp="1"/>
          </p:cNvSpPr>
          <p:nvPr>
            <p:ph type="body" idx="1"/>
          </p:nvPr>
        </p:nvSpPr>
        <p:spPr/>
        <p:txBody>
          <a:bodyPr/>
          <a:lstStyle/>
          <a:p>
            <a:pPr marL="12700">
              <a:lnSpc>
                <a:spcPct val="100000"/>
              </a:lnSpc>
              <a:spcBef>
                <a:spcPts val="360"/>
              </a:spcBef>
            </a:pPr>
            <a:endParaRPr lang="en-US" sz="1200" dirty="0">
              <a:latin typeface="Arial"/>
              <a:cs typeface="Arial"/>
            </a:endParaRPr>
          </a:p>
        </p:txBody>
      </p:sp>
      <p:sp>
        <p:nvSpPr>
          <p:cNvPr id="4" name="Slide Number Placeholder 3">
            <a:extLst>
              <a:ext uri="{FF2B5EF4-FFF2-40B4-BE49-F238E27FC236}">
                <a16:creationId xmlns:a16="http://schemas.microsoft.com/office/drawing/2014/main" id="{BA410AA4-5D51-9D7F-8ED9-4EC9D14DB54C}"/>
              </a:ext>
            </a:extLst>
          </p:cNvPr>
          <p:cNvSpPr>
            <a:spLocks noGrp="1"/>
          </p:cNvSpPr>
          <p:nvPr>
            <p:ph type="sldNum" sz="quarter" idx="5"/>
          </p:nvPr>
        </p:nvSpPr>
        <p:spPr/>
        <p:txBody>
          <a:bodyPr/>
          <a:lstStyle/>
          <a:p>
            <a:fld id="{447B8CF6-C2C2-924C-96EF-0C0C9E05FEB2}" type="slidenum">
              <a:rPr lang="en-US" smtClean="0"/>
              <a:t>8</a:t>
            </a:fld>
            <a:endParaRPr lang="en-US" dirty="0"/>
          </a:p>
        </p:txBody>
      </p:sp>
    </p:spTree>
    <p:extLst>
      <p:ext uri="{BB962C8B-B14F-4D97-AF65-F5344CB8AC3E}">
        <p14:creationId xmlns:p14="http://schemas.microsoft.com/office/powerpoint/2010/main" val="40826581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518847-407D-7CB5-B4B2-09116F1C55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A42B29-4235-CD0C-E6EC-3DC6816B0DB8}"/>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C613AEBA-7F7D-1720-0938-FD856D841BFA}"/>
              </a:ext>
            </a:extLst>
          </p:cNvPr>
          <p:cNvSpPr>
            <a:spLocks noGrp="1"/>
          </p:cNvSpPr>
          <p:nvPr>
            <p:ph type="body" idx="1"/>
          </p:nvPr>
        </p:nvSpPr>
        <p:spPr/>
        <p:txBody>
          <a:bodyPr/>
          <a:lstStyle/>
          <a:p>
            <a:pPr algn="l" rtl="0" fontAlgn="base">
              <a:buNone/>
            </a:pPr>
            <a:r>
              <a:rPr lang="en-US" sz="1800" b="1" i="0" u="none" strike="noStrike" dirty="0">
                <a:solidFill>
                  <a:srgbClr val="000000"/>
                </a:solidFill>
                <a:effectLst/>
                <a:latin typeface="Calibri" panose="020F0502020204030204" pitchFamily="34" charset="0"/>
              </a:rPr>
              <a:t>Share</a:t>
            </a:r>
            <a:r>
              <a:rPr lang="en-US" sz="1800" b="0" i="0" u="none" strike="noStrike" dirty="0">
                <a:solidFill>
                  <a:srgbClr val="000000"/>
                </a:solidFill>
                <a:effectLst/>
                <a:latin typeface="Calibri" panose="020F0502020204030204" pitchFamily="34" charset="0"/>
              </a:rPr>
              <a:t> </a:t>
            </a:r>
            <a:r>
              <a:rPr lang="en-US" sz="1800" b="0" i="0" dirty="0">
                <a:solidFill>
                  <a:srgbClr val="444444"/>
                </a:solidFill>
                <a:effectLst/>
                <a:latin typeface="Calibri" panose="020F0502020204030204" pitchFamily="34" charset="0"/>
              </a:rPr>
              <a:t>​</a:t>
            </a:r>
          </a:p>
          <a:p>
            <a:pPr marL="285750" indent="-285750" algn="l" rtl="0" fontAlgn="base">
              <a:buFont typeface="Arial" panose="020B0604020202020204" pitchFamily="34" charset="0"/>
              <a:buChar char="•"/>
            </a:pPr>
            <a:r>
              <a:rPr lang="en-US" sz="1200" b="0" i="0" u="none" strike="noStrike" dirty="0">
                <a:solidFill>
                  <a:srgbClr val="000000"/>
                </a:solidFill>
                <a:effectLst/>
                <a:latin typeface="Calibri" panose="020F0502020204030204" pitchFamily="34" charset="0"/>
              </a:rPr>
              <a:t>Discuss the reflection questions.</a:t>
            </a:r>
          </a:p>
          <a:p>
            <a:pPr marL="285750" indent="-285750" algn="l" rtl="0" fontAlgn="base">
              <a:buFont typeface="Arial" panose="020B0604020202020204" pitchFamily="34" charset="0"/>
              <a:buChar char="•"/>
            </a:pPr>
            <a:r>
              <a:rPr lang="en-US" sz="1200" b="0" i="0" u="none" strike="noStrike" dirty="0">
                <a:solidFill>
                  <a:srgbClr val="000000"/>
                </a:solidFill>
                <a:effectLst/>
                <a:latin typeface="Calibri" panose="020F0502020204030204" pitchFamily="34" charset="0"/>
              </a:rPr>
              <a:t>Get together at the mat. Share the robot skills you practiced in this session and the work completed on the innovation project.</a:t>
            </a:r>
          </a:p>
          <a:p>
            <a:pPr marL="285750" indent="-285750" algn="l" rtl="0" fontAlgn="base">
              <a:buFont typeface="Arial" panose="020B0604020202020204" pitchFamily="34" charset="0"/>
              <a:buChar char="•"/>
            </a:pPr>
            <a:r>
              <a:rPr lang="en-US" sz="1200" b="0" i="0" u="none" strike="noStrike" dirty="0">
                <a:solidFill>
                  <a:srgbClr val="000000"/>
                </a:solidFill>
                <a:effectLst/>
                <a:latin typeface="Calibri" panose="020F0502020204030204" pitchFamily="34" charset="0"/>
              </a:rPr>
              <a:t>Clean up your space.</a:t>
            </a:r>
            <a:r>
              <a:rPr lang="en-US" sz="1800" b="0" i="0" dirty="0">
                <a:solidFill>
                  <a:srgbClr val="444444"/>
                </a:solidFill>
                <a:effectLst/>
                <a:latin typeface="Calibri" panose="020F0502020204030204" pitchFamily="34" charset="0"/>
              </a:rPr>
              <a:t>​</a:t>
            </a:r>
          </a:p>
        </p:txBody>
      </p:sp>
      <p:sp>
        <p:nvSpPr>
          <p:cNvPr id="4" name="Slide Number Placeholder 3">
            <a:extLst>
              <a:ext uri="{FF2B5EF4-FFF2-40B4-BE49-F238E27FC236}">
                <a16:creationId xmlns:a16="http://schemas.microsoft.com/office/drawing/2014/main" id="{436AB238-2D3A-EFDF-6429-7B6EBF080578}"/>
              </a:ext>
            </a:extLst>
          </p:cNvPr>
          <p:cNvSpPr>
            <a:spLocks noGrp="1"/>
          </p:cNvSpPr>
          <p:nvPr>
            <p:ph type="sldNum" sz="quarter" idx="5"/>
          </p:nvPr>
        </p:nvSpPr>
        <p:spPr/>
        <p:txBody>
          <a:bodyPr/>
          <a:lstStyle/>
          <a:p>
            <a:fld id="{447B8CF6-C2C2-924C-96EF-0C0C9E05FEB2}" type="slidenum">
              <a:rPr lang="en-US" smtClean="0"/>
              <a:t>9</a:t>
            </a:fld>
            <a:endParaRPr lang="en-US" dirty="0"/>
          </a:p>
        </p:txBody>
      </p:sp>
    </p:spTree>
    <p:extLst>
      <p:ext uri="{BB962C8B-B14F-4D97-AF65-F5344CB8AC3E}">
        <p14:creationId xmlns:p14="http://schemas.microsoft.com/office/powerpoint/2010/main" val="764315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FLL Explore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3187580"/>
      </p:ext>
    </p:extLst>
  </p:cSld>
  <p:clrMapOvr>
    <a:masterClrMapping/>
  </p:clrMapOvr>
  <p:extLst>
    <p:ext uri="{DCECCB84-F9BA-43D5-87BE-67443E8EF086}">
      <p15:sldGuideLst xmlns:p15="http://schemas.microsoft.com/office/powerpoint/2012/main">
        <p15:guide id="1" orient="horz" pos="4176">
          <p15:clr>
            <a:srgbClr val="FBAE40"/>
          </p15:clr>
        </p15:guide>
        <p15:guide id="2" pos="752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73B9C91-E27F-6892-CF2C-E06D5C6DD6A5}"/>
              </a:ext>
            </a:extLst>
          </p:cNvPr>
          <p:cNvSpPr/>
          <p:nvPr userDrawn="1"/>
        </p:nvSpPr>
        <p:spPr>
          <a:xfrm>
            <a:off x="0" y="0"/>
            <a:ext cx="12192000" cy="828675"/>
          </a:xfrm>
          <a:prstGeom prst="rect">
            <a:avLst/>
          </a:prstGeom>
          <a:gradFill>
            <a:gsLst>
              <a:gs pos="0">
                <a:srgbClr val="FFFFFF"/>
              </a:gs>
              <a:gs pos="73000">
                <a:srgbClr val="FFFFFF">
                  <a:lumMod val="95000"/>
                </a:srgbClr>
              </a:gs>
              <a:gs pos="83000">
                <a:srgbClr val="FFFFFF">
                  <a:lumMod val="95000"/>
                </a:srgbClr>
              </a:gs>
              <a:gs pos="100000">
                <a:srgbClr val="FFFFFF">
                  <a:lumMod val="95000"/>
                </a:srgbClr>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Roboto" panose="02000000000000000000" pitchFamily="2" charset="0"/>
              <a:ea typeface="+mn-ea"/>
              <a:cs typeface="+mn-cs"/>
            </a:endParaRPr>
          </a:p>
        </p:txBody>
      </p:sp>
      <p:sp>
        <p:nvSpPr>
          <p:cNvPr id="18" name="Picture Placeholder 2">
            <a:extLst>
              <a:ext uri="{FF2B5EF4-FFF2-40B4-BE49-F238E27FC236}">
                <a16:creationId xmlns:a16="http://schemas.microsoft.com/office/drawing/2014/main" id="{A0F0D5C6-1A6B-D88C-2240-D1942CBEFF0E}"/>
              </a:ext>
            </a:extLst>
          </p:cNvPr>
          <p:cNvSpPr txBox="1">
            <a:spLocks/>
          </p:cNvSpPr>
          <p:nvPr userDrawn="1"/>
        </p:nvSpPr>
        <p:spPr>
          <a:xfrm>
            <a:off x="6161103" y="836296"/>
            <a:ext cx="6030896" cy="5374004"/>
          </a:xfrm>
          <a:prstGeom prst="rect">
            <a:avLst/>
          </a:prstGeom>
          <a:solidFill>
            <a:srgbClr val="000000"/>
          </a:solidFill>
        </p:spPr>
        <p:txBody>
          <a:bodyPr vert="horz" lIns="0" tIns="0" rIns="0" bIns="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1800" b="0" i="0" kern="120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0" indent="0" algn="l" defTabSz="228600" rtl="0" eaLnBrk="1" fontAlgn="t" latinLnBrk="0" hangingPunct="1">
              <a:lnSpc>
                <a:spcPct val="100000"/>
              </a:lnSpc>
              <a:spcBef>
                <a:spcPts val="600"/>
              </a:spcBef>
              <a:buFont typeface="Arial" panose="020B0604020202020204" pitchFamily="34" charset="0"/>
              <a:buNone/>
              <a:defRPr lang="en-US" sz="2800" b="0" i="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914400" indent="0" algn="l" defTabSz="914400" rtl="0" eaLnBrk="1" latinLnBrk="0" hangingPunct="1">
              <a:lnSpc>
                <a:spcPct val="90000"/>
              </a:lnSpc>
              <a:spcBef>
                <a:spcPts val="500"/>
              </a:spcBef>
              <a:buFont typeface="System Font Regular"/>
              <a:buNone/>
              <a:tabLst/>
              <a:defRPr lang="en-US" sz="2400" b="0" i="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371600" indent="0" algn="l" defTabSz="914400" rtl="0" eaLnBrk="1" latinLnBrk="0" hangingPunct="1">
              <a:lnSpc>
                <a:spcPct val="90000"/>
              </a:lnSpc>
              <a:spcBef>
                <a:spcPts val="500"/>
              </a:spcBef>
              <a:buFont typeface="Arial" panose="020B0604020202020204" pitchFamily="34" charset="0"/>
              <a:buNone/>
              <a:defRPr sz="2000" b="0" i="0" kern="1200">
                <a:solidFill>
                  <a:schemeClr val="bg2">
                    <a:lumMod val="25000"/>
                  </a:schemeClr>
                </a:solidFill>
                <a:latin typeface="Roboto" panose="02000000000000000000" pitchFamily="2" charset="0"/>
                <a:ea typeface="Roboto" panose="02000000000000000000" pitchFamily="2" charset="0"/>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2000" b="0" i="0" kern="1200">
                <a:solidFill>
                  <a:schemeClr val="bg2">
                    <a:lumMod val="25000"/>
                  </a:schemeClr>
                </a:solidFill>
                <a:latin typeface="Roboto" panose="02000000000000000000" pitchFamily="2" charset="0"/>
                <a:ea typeface="Roboto" panose="02000000000000000000" pitchFamily="2" charset="0"/>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srgbClr val="FFFFFF"/>
              </a:solidFill>
              <a:effectLst/>
              <a:uLnTx/>
              <a:uFillTx/>
              <a:latin typeface="Roboto" panose="02000000000000000000" pitchFamily="2" charset="0"/>
              <a:ea typeface="Roboto" panose="02000000000000000000" pitchFamily="2" charset="0"/>
            </a:endParaRPr>
          </a:p>
        </p:txBody>
      </p:sp>
      <p:sp>
        <p:nvSpPr>
          <p:cNvPr id="19" name="Footer Placeholder 4">
            <a:extLst>
              <a:ext uri="{FF2B5EF4-FFF2-40B4-BE49-F238E27FC236}">
                <a16:creationId xmlns:a16="http://schemas.microsoft.com/office/drawing/2014/main" id="{70E8BA14-3921-E67F-FD9B-87E078048C4F}"/>
              </a:ext>
            </a:extLst>
          </p:cNvPr>
          <p:cNvSpPr txBox="1">
            <a:spLocks/>
          </p:cNvSpPr>
          <p:nvPr userDrawn="1"/>
        </p:nvSpPr>
        <p:spPr>
          <a:xfrm>
            <a:off x="7563853" y="6356351"/>
            <a:ext cx="4114800" cy="320348"/>
          </a:xfrm>
          <a:prstGeom prst="rect">
            <a:avLst/>
          </a:prstGeom>
        </p:spPr>
        <p:txBody>
          <a:bodyPr vert="horz" lIns="0" tIns="0" rIns="0" bIns="0" rtlCol="0" anchor="b" anchorCtr="0"/>
          <a:lstStyle>
            <a:defPPr>
              <a:defRPr lang="en-US"/>
            </a:defPPr>
            <a:lvl1pPr marL="0" algn="r" defTabSz="914400" rtl="0" eaLnBrk="1" latinLnBrk="0" hangingPunct="1">
              <a:defRPr sz="1000" i="1"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firstinspires.org</a:t>
            </a:r>
          </a:p>
        </p:txBody>
      </p:sp>
      <p:sp>
        <p:nvSpPr>
          <p:cNvPr id="20" name="Slide Number Placeholder 5">
            <a:extLst>
              <a:ext uri="{FF2B5EF4-FFF2-40B4-BE49-F238E27FC236}">
                <a16:creationId xmlns:a16="http://schemas.microsoft.com/office/drawing/2014/main" id="{C6EFF45A-2CE0-46C0-2B3F-5FE8DFD54D25}"/>
              </a:ext>
            </a:extLst>
          </p:cNvPr>
          <p:cNvSpPr txBox="1">
            <a:spLocks/>
          </p:cNvSpPr>
          <p:nvPr userDrawn="1"/>
        </p:nvSpPr>
        <p:spPr>
          <a:xfrm>
            <a:off x="4692316" y="6356351"/>
            <a:ext cx="2743200" cy="320348"/>
          </a:xfrm>
          <a:prstGeom prst="rect">
            <a:avLst/>
          </a:prstGeom>
        </p:spPr>
        <p:txBody>
          <a:bodyPr vert="horz" lIns="0" tIns="0" rIns="0" bIns="0" rtlCol="0" anchor="b" anchorCtr="0"/>
          <a:lstStyle>
            <a:defPPr>
              <a:defRPr lang="en-US"/>
            </a:defPPr>
            <a:lvl1pPr marL="0" algn="ctr" defTabSz="914400" rtl="0" eaLnBrk="1" latinLnBrk="0" hangingPunct="1">
              <a:defRPr sz="100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3E6BEBE3-5FB4-B249-8431-073478596EAE}" type="slidenum">
              <a:rPr kumimoji="0" lang="en-US" sz="1000" b="0" i="0" u="none" strike="noStrike" kern="1200" cap="none" spc="0" normalizeH="0" baseline="0" noProof="0" smtClean="0">
                <a:ln>
                  <a:noFill/>
                </a:ln>
                <a:solidFill>
                  <a:srgbClr val="000000"/>
                </a:solidFill>
                <a:effectLst/>
                <a:uLnTx/>
                <a:uFillTx/>
                <a:latin typeface="Roboto" panose="02000000000000000000" pitchFamily="2" charset="0"/>
                <a:ea typeface="Roboto" panose="02000000000000000000" pitchFamily="2" charset="0"/>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endParaRPr>
          </a:p>
        </p:txBody>
      </p:sp>
      <p:cxnSp>
        <p:nvCxnSpPr>
          <p:cNvPr id="21" name="Straight Connector 20">
            <a:extLst>
              <a:ext uri="{FF2B5EF4-FFF2-40B4-BE49-F238E27FC236}">
                <a16:creationId xmlns:a16="http://schemas.microsoft.com/office/drawing/2014/main" id="{4F66ECE8-62EF-07E6-0913-65986ACA4178}"/>
              </a:ext>
            </a:extLst>
          </p:cNvPr>
          <p:cNvCxnSpPr>
            <a:cxnSpLocks/>
          </p:cNvCxnSpPr>
          <p:nvPr userDrawn="1"/>
        </p:nvCxnSpPr>
        <p:spPr>
          <a:xfrm>
            <a:off x="0" y="6219945"/>
            <a:ext cx="12192000"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99EDFD51-4486-83D3-DA83-28BCE402F93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7856" b="-7856"/>
          <a:stretch/>
        </p:blipFill>
        <p:spPr>
          <a:xfrm>
            <a:off x="457200" y="6360269"/>
            <a:ext cx="1302811" cy="393809"/>
          </a:xfrm>
          <a:prstGeom prst="rect">
            <a:avLst/>
          </a:prstGeom>
        </p:spPr>
      </p:pic>
      <p:pic>
        <p:nvPicPr>
          <p:cNvPr id="3" name="Picture 2">
            <a:extLst>
              <a:ext uri="{FF2B5EF4-FFF2-40B4-BE49-F238E27FC236}">
                <a16:creationId xmlns:a16="http://schemas.microsoft.com/office/drawing/2014/main" id="{11E8F024-C2DA-BFBD-1BC0-3D7EAB54111F}"/>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9130868" y="48577"/>
            <a:ext cx="2975166" cy="731520"/>
          </a:xfrm>
          <a:prstGeom prst="rect">
            <a:avLst/>
          </a:prstGeom>
        </p:spPr>
      </p:pic>
    </p:spTree>
    <p:extLst>
      <p:ext uri="{BB962C8B-B14F-4D97-AF65-F5344CB8AC3E}">
        <p14:creationId xmlns:p14="http://schemas.microsoft.com/office/powerpoint/2010/main" val="70903615"/>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FLL Discover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8E4FE93-3824-C353-75D1-BE8A51D1414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7856" b="-7856"/>
          <a:stretch/>
        </p:blipFill>
        <p:spPr>
          <a:xfrm>
            <a:off x="457200" y="6360269"/>
            <a:ext cx="1302811" cy="393809"/>
          </a:xfrm>
          <a:prstGeom prst="rect">
            <a:avLst/>
          </a:prstGeom>
        </p:spPr>
      </p:pic>
      <p:cxnSp>
        <p:nvCxnSpPr>
          <p:cNvPr id="10" name="Straight Connector 9">
            <a:extLst>
              <a:ext uri="{FF2B5EF4-FFF2-40B4-BE49-F238E27FC236}">
                <a16:creationId xmlns:a16="http://schemas.microsoft.com/office/drawing/2014/main" id="{893AFC37-A9B5-ADF5-113A-558E73C40A11}"/>
              </a:ext>
            </a:extLst>
          </p:cNvPr>
          <p:cNvCxnSpPr>
            <a:cxnSpLocks/>
          </p:cNvCxnSpPr>
          <p:nvPr userDrawn="1"/>
        </p:nvCxnSpPr>
        <p:spPr>
          <a:xfrm>
            <a:off x="0" y="6219945"/>
            <a:ext cx="12192000"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DD182642-0552-63C3-D341-FFA74C7F96E7}"/>
              </a:ext>
            </a:extLst>
          </p:cNvPr>
          <p:cNvSpPr/>
          <p:nvPr userDrawn="1"/>
        </p:nvSpPr>
        <p:spPr>
          <a:xfrm>
            <a:off x="0" y="0"/>
            <a:ext cx="12192000" cy="828675"/>
          </a:xfrm>
          <a:prstGeom prst="rect">
            <a:avLst/>
          </a:prstGeom>
          <a:gradFill>
            <a:gsLst>
              <a:gs pos="0">
                <a:srgbClr val="FFFFFF"/>
              </a:gs>
              <a:gs pos="73000">
                <a:srgbClr val="FFFFFF">
                  <a:lumMod val="95000"/>
                </a:srgbClr>
              </a:gs>
              <a:gs pos="83000">
                <a:srgbClr val="FFFFFF">
                  <a:lumMod val="95000"/>
                </a:srgbClr>
              </a:gs>
              <a:gs pos="100000">
                <a:srgbClr val="FFFFFF">
                  <a:lumMod val="95000"/>
                </a:srgbClr>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Roboto" panose="02000000000000000000" pitchFamily="2" charset="0"/>
              <a:ea typeface="+mn-ea"/>
              <a:cs typeface="+mn-cs"/>
            </a:endParaRPr>
          </a:p>
        </p:txBody>
      </p:sp>
      <p:sp>
        <p:nvSpPr>
          <p:cNvPr id="24" name="Footer Placeholder 4">
            <a:extLst>
              <a:ext uri="{FF2B5EF4-FFF2-40B4-BE49-F238E27FC236}">
                <a16:creationId xmlns:a16="http://schemas.microsoft.com/office/drawing/2014/main" id="{1B329C19-C97C-455C-B7CC-0072A7B9464C}"/>
              </a:ext>
            </a:extLst>
          </p:cNvPr>
          <p:cNvSpPr txBox="1">
            <a:spLocks/>
          </p:cNvSpPr>
          <p:nvPr userDrawn="1"/>
        </p:nvSpPr>
        <p:spPr>
          <a:xfrm>
            <a:off x="7563853" y="6356351"/>
            <a:ext cx="4114800" cy="320348"/>
          </a:xfrm>
          <a:prstGeom prst="rect">
            <a:avLst/>
          </a:prstGeom>
        </p:spPr>
        <p:txBody>
          <a:bodyPr vert="horz" lIns="0" tIns="0" rIns="0" bIns="0" rtlCol="0" anchor="b" anchorCtr="0"/>
          <a:lstStyle>
            <a:defPPr>
              <a:defRPr lang="en-US"/>
            </a:defPPr>
            <a:lvl1pPr marL="0" algn="r" defTabSz="914400" rtl="0" eaLnBrk="1" latinLnBrk="0" hangingPunct="1">
              <a:defRPr sz="1000" i="1"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firstinspires.org</a:t>
            </a:r>
          </a:p>
        </p:txBody>
      </p:sp>
      <p:sp>
        <p:nvSpPr>
          <p:cNvPr id="25" name="Slide Number Placeholder 5">
            <a:extLst>
              <a:ext uri="{FF2B5EF4-FFF2-40B4-BE49-F238E27FC236}">
                <a16:creationId xmlns:a16="http://schemas.microsoft.com/office/drawing/2014/main" id="{D9793F3E-0787-DF82-755E-13D498371AB6}"/>
              </a:ext>
            </a:extLst>
          </p:cNvPr>
          <p:cNvSpPr txBox="1">
            <a:spLocks/>
          </p:cNvSpPr>
          <p:nvPr userDrawn="1"/>
        </p:nvSpPr>
        <p:spPr>
          <a:xfrm>
            <a:off x="4692316" y="6356351"/>
            <a:ext cx="2743200" cy="320348"/>
          </a:xfrm>
          <a:prstGeom prst="rect">
            <a:avLst/>
          </a:prstGeom>
        </p:spPr>
        <p:txBody>
          <a:bodyPr vert="horz" lIns="0" tIns="0" rIns="0" bIns="0" rtlCol="0" anchor="b" anchorCtr="0"/>
          <a:lstStyle>
            <a:defPPr>
              <a:defRPr lang="en-US"/>
            </a:defPPr>
            <a:lvl1pPr marL="0" algn="ctr" defTabSz="914400" rtl="0" eaLnBrk="1" latinLnBrk="0" hangingPunct="1">
              <a:defRPr sz="100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3E6BEBE3-5FB4-B249-8431-073478596EAE}" type="slidenum">
              <a:rPr kumimoji="0" lang="en-US" sz="1000" b="0" i="0" u="none" strike="noStrike" kern="1200" cap="none" spc="0" normalizeH="0" baseline="0" noProof="0" smtClean="0">
                <a:ln>
                  <a:noFill/>
                </a:ln>
                <a:solidFill>
                  <a:srgbClr val="000000"/>
                </a:solidFill>
                <a:effectLst/>
                <a:uLnTx/>
                <a:uFillTx/>
                <a:latin typeface="Roboto" panose="02000000000000000000" pitchFamily="2" charset="0"/>
                <a:ea typeface="Roboto" panose="02000000000000000000" pitchFamily="2" charset="0"/>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endParaRPr>
          </a:p>
        </p:txBody>
      </p:sp>
      <p:pic>
        <p:nvPicPr>
          <p:cNvPr id="2" name="Picture 1">
            <a:extLst>
              <a:ext uri="{FF2B5EF4-FFF2-40B4-BE49-F238E27FC236}">
                <a16:creationId xmlns:a16="http://schemas.microsoft.com/office/drawing/2014/main" id="{479E96B0-3893-C4D5-2623-BFB426E9232B}"/>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9130868" y="48577"/>
            <a:ext cx="2975166" cy="731520"/>
          </a:xfrm>
          <a:prstGeom prst="rect">
            <a:avLst/>
          </a:prstGeom>
        </p:spPr>
      </p:pic>
    </p:spTree>
    <p:extLst>
      <p:ext uri="{BB962C8B-B14F-4D97-AF65-F5344CB8AC3E}">
        <p14:creationId xmlns:p14="http://schemas.microsoft.com/office/powerpoint/2010/main" val="21637430"/>
      </p:ext>
    </p:extLst>
  </p:cSld>
  <p:clrMapOvr>
    <a:masterClrMapping/>
  </p:clrMapOvr>
  <p:extLst>
    <p:ext uri="{DCECCB84-F9BA-43D5-87BE-67443E8EF086}">
      <p15:sldGuideLst xmlns:p15="http://schemas.microsoft.com/office/powerpoint/2012/main">
        <p15:guide id="1" orient="horz" pos="4176">
          <p15:clr>
            <a:srgbClr val="FBAE40"/>
          </p15:clr>
        </p15:guide>
        <p15:guide id="2" pos="752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73B9C91-E27F-6892-CF2C-E06D5C6DD6A5}"/>
              </a:ext>
            </a:extLst>
          </p:cNvPr>
          <p:cNvSpPr/>
          <p:nvPr userDrawn="1"/>
        </p:nvSpPr>
        <p:spPr>
          <a:xfrm>
            <a:off x="0" y="0"/>
            <a:ext cx="12192000" cy="828675"/>
          </a:xfrm>
          <a:prstGeom prst="rect">
            <a:avLst/>
          </a:prstGeom>
          <a:gradFill>
            <a:gsLst>
              <a:gs pos="0">
                <a:srgbClr val="FFFFFF"/>
              </a:gs>
              <a:gs pos="73000">
                <a:srgbClr val="FFFFFF">
                  <a:lumMod val="95000"/>
                </a:srgbClr>
              </a:gs>
              <a:gs pos="83000">
                <a:srgbClr val="FFFFFF">
                  <a:lumMod val="95000"/>
                </a:srgbClr>
              </a:gs>
              <a:gs pos="100000">
                <a:srgbClr val="FFFFFF">
                  <a:lumMod val="95000"/>
                </a:srgbClr>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Roboto" panose="02000000000000000000" pitchFamily="2" charset="0"/>
              <a:ea typeface="+mn-ea"/>
              <a:cs typeface="+mn-cs"/>
            </a:endParaRPr>
          </a:p>
        </p:txBody>
      </p:sp>
      <p:sp>
        <p:nvSpPr>
          <p:cNvPr id="18" name="Picture Placeholder 2">
            <a:extLst>
              <a:ext uri="{FF2B5EF4-FFF2-40B4-BE49-F238E27FC236}">
                <a16:creationId xmlns:a16="http://schemas.microsoft.com/office/drawing/2014/main" id="{A0F0D5C6-1A6B-D88C-2240-D1942CBEFF0E}"/>
              </a:ext>
            </a:extLst>
          </p:cNvPr>
          <p:cNvSpPr txBox="1">
            <a:spLocks/>
          </p:cNvSpPr>
          <p:nvPr userDrawn="1"/>
        </p:nvSpPr>
        <p:spPr>
          <a:xfrm>
            <a:off x="6161103" y="836296"/>
            <a:ext cx="6030896" cy="5374004"/>
          </a:xfrm>
          <a:prstGeom prst="rect">
            <a:avLst/>
          </a:prstGeom>
          <a:solidFill>
            <a:srgbClr val="000000"/>
          </a:solidFill>
        </p:spPr>
        <p:txBody>
          <a:bodyPr vert="horz" lIns="0" tIns="0" rIns="0" bIns="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1800" b="0" i="0" kern="120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0" indent="0" algn="l" defTabSz="228600" rtl="0" eaLnBrk="1" fontAlgn="t" latinLnBrk="0" hangingPunct="1">
              <a:lnSpc>
                <a:spcPct val="100000"/>
              </a:lnSpc>
              <a:spcBef>
                <a:spcPts val="600"/>
              </a:spcBef>
              <a:buFont typeface="Arial" panose="020B0604020202020204" pitchFamily="34" charset="0"/>
              <a:buNone/>
              <a:defRPr lang="en-US" sz="2800" b="0" i="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914400" indent="0" algn="l" defTabSz="914400" rtl="0" eaLnBrk="1" latinLnBrk="0" hangingPunct="1">
              <a:lnSpc>
                <a:spcPct val="90000"/>
              </a:lnSpc>
              <a:spcBef>
                <a:spcPts val="500"/>
              </a:spcBef>
              <a:buFont typeface="System Font Regular"/>
              <a:buNone/>
              <a:tabLst/>
              <a:defRPr lang="en-US" sz="2400" b="0" i="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371600" indent="0" algn="l" defTabSz="914400" rtl="0" eaLnBrk="1" latinLnBrk="0" hangingPunct="1">
              <a:lnSpc>
                <a:spcPct val="90000"/>
              </a:lnSpc>
              <a:spcBef>
                <a:spcPts val="500"/>
              </a:spcBef>
              <a:buFont typeface="Arial" panose="020B0604020202020204" pitchFamily="34" charset="0"/>
              <a:buNone/>
              <a:defRPr sz="2000" b="0" i="0" kern="1200">
                <a:solidFill>
                  <a:schemeClr val="bg2">
                    <a:lumMod val="25000"/>
                  </a:schemeClr>
                </a:solidFill>
                <a:latin typeface="Roboto" panose="02000000000000000000" pitchFamily="2" charset="0"/>
                <a:ea typeface="Roboto" panose="02000000000000000000" pitchFamily="2" charset="0"/>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2000" b="0" i="0" kern="1200">
                <a:solidFill>
                  <a:schemeClr val="bg2">
                    <a:lumMod val="25000"/>
                  </a:schemeClr>
                </a:solidFill>
                <a:latin typeface="Roboto" panose="02000000000000000000" pitchFamily="2" charset="0"/>
                <a:ea typeface="Roboto" panose="02000000000000000000" pitchFamily="2" charset="0"/>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srgbClr val="FFFFFF"/>
              </a:solidFill>
              <a:effectLst/>
              <a:uLnTx/>
              <a:uFillTx/>
              <a:latin typeface="Roboto" panose="02000000000000000000" pitchFamily="2" charset="0"/>
              <a:ea typeface="Roboto" panose="02000000000000000000" pitchFamily="2" charset="0"/>
            </a:endParaRPr>
          </a:p>
        </p:txBody>
      </p:sp>
      <p:sp>
        <p:nvSpPr>
          <p:cNvPr id="19" name="Footer Placeholder 4">
            <a:extLst>
              <a:ext uri="{FF2B5EF4-FFF2-40B4-BE49-F238E27FC236}">
                <a16:creationId xmlns:a16="http://schemas.microsoft.com/office/drawing/2014/main" id="{70E8BA14-3921-E67F-FD9B-87E078048C4F}"/>
              </a:ext>
            </a:extLst>
          </p:cNvPr>
          <p:cNvSpPr txBox="1">
            <a:spLocks/>
          </p:cNvSpPr>
          <p:nvPr userDrawn="1"/>
        </p:nvSpPr>
        <p:spPr>
          <a:xfrm>
            <a:off x="7563853" y="6356351"/>
            <a:ext cx="4114800" cy="320348"/>
          </a:xfrm>
          <a:prstGeom prst="rect">
            <a:avLst/>
          </a:prstGeom>
        </p:spPr>
        <p:txBody>
          <a:bodyPr vert="horz" lIns="0" tIns="0" rIns="0" bIns="0" rtlCol="0" anchor="b" anchorCtr="0"/>
          <a:lstStyle>
            <a:defPPr>
              <a:defRPr lang="en-US"/>
            </a:defPPr>
            <a:lvl1pPr marL="0" algn="r" defTabSz="914400" rtl="0" eaLnBrk="1" latinLnBrk="0" hangingPunct="1">
              <a:defRPr sz="1000" i="1"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firstinspires.org</a:t>
            </a:r>
          </a:p>
        </p:txBody>
      </p:sp>
      <p:sp>
        <p:nvSpPr>
          <p:cNvPr id="20" name="Slide Number Placeholder 5">
            <a:extLst>
              <a:ext uri="{FF2B5EF4-FFF2-40B4-BE49-F238E27FC236}">
                <a16:creationId xmlns:a16="http://schemas.microsoft.com/office/drawing/2014/main" id="{C6EFF45A-2CE0-46C0-2B3F-5FE8DFD54D25}"/>
              </a:ext>
            </a:extLst>
          </p:cNvPr>
          <p:cNvSpPr txBox="1">
            <a:spLocks/>
          </p:cNvSpPr>
          <p:nvPr userDrawn="1"/>
        </p:nvSpPr>
        <p:spPr>
          <a:xfrm>
            <a:off x="4692316" y="6356351"/>
            <a:ext cx="2743200" cy="320348"/>
          </a:xfrm>
          <a:prstGeom prst="rect">
            <a:avLst/>
          </a:prstGeom>
        </p:spPr>
        <p:txBody>
          <a:bodyPr vert="horz" lIns="0" tIns="0" rIns="0" bIns="0" rtlCol="0" anchor="b" anchorCtr="0"/>
          <a:lstStyle>
            <a:defPPr>
              <a:defRPr lang="en-US"/>
            </a:defPPr>
            <a:lvl1pPr marL="0" algn="ctr" defTabSz="914400" rtl="0" eaLnBrk="1" latinLnBrk="0" hangingPunct="1">
              <a:defRPr sz="100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3E6BEBE3-5FB4-B249-8431-073478596EAE}" type="slidenum">
              <a:rPr kumimoji="0" lang="en-US" sz="1000" b="0" i="0" u="none" strike="noStrike" kern="1200" cap="none" spc="0" normalizeH="0" baseline="0" noProof="0" smtClean="0">
                <a:ln>
                  <a:noFill/>
                </a:ln>
                <a:solidFill>
                  <a:srgbClr val="000000"/>
                </a:solidFill>
                <a:effectLst/>
                <a:uLnTx/>
                <a:uFillTx/>
                <a:latin typeface="Roboto" panose="02000000000000000000" pitchFamily="2" charset="0"/>
                <a:ea typeface="Roboto" panose="02000000000000000000" pitchFamily="2" charset="0"/>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endParaRPr>
          </a:p>
        </p:txBody>
      </p:sp>
      <p:cxnSp>
        <p:nvCxnSpPr>
          <p:cNvPr id="21" name="Straight Connector 20">
            <a:extLst>
              <a:ext uri="{FF2B5EF4-FFF2-40B4-BE49-F238E27FC236}">
                <a16:creationId xmlns:a16="http://schemas.microsoft.com/office/drawing/2014/main" id="{4F66ECE8-62EF-07E6-0913-65986ACA4178}"/>
              </a:ext>
            </a:extLst>
          </p:cNvPr>
          <p:cNvCxnSpPr>
            <a:cxnSpLocks/>
          </p:cNvCxnSpPr>
          <p:nvPr userDrawn="1"/>
        </p:nvCxnSpPr>
        <p:spPr>
          <a:xfrm>
            <a:off x="0" y="6219945"/>
            <a:ext cx="12192000"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99EDFD51-4486-83D3-DA83-28BCE402F93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7856" b="-7856"/>
          <a:stretch/>
        </p:blipFill>
        <p:spPr>
          <a:xfrm>
            <a:off x="457200" y="6360269"/>
            <a:ext cx="1302811" cy="393809"/>
          </a:xfrm>
          <a:prstGeom prst="rect">
            <a:avLst/>
          </a:prstGeom>
        </p:spPr>
      </p:pic>
      <p:pic>
        <p:nvPicPr>
          <p:cNvPr id="4" name="Picture 3">
            <a:extLst>
              <a:ext uri="{FF2B5EF4-FFF2-40B4-BE49-F238E27FC236}">
                <a16:creationId xmlns:a16="http://schemas.microsoft.com/office/drawing/2014/main" id="{0D24E64F-860F-4C17-6103-E355070951B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8833525" y="48577"/>
            <a:ext cx="3272151" cy="731520"/>
          </a:xfrm>
          <a:prstGeom prst="rect">
            <a:avLst/>
          </a:prstGeom>
        </p:spPr>
      </p:pic>
    </p:spTree>
    <p:extLst>
      <p:ext uri="{BB962C8B-B14F-4D97-AF65-F5344CB8AC3E}">
        <p14:creationId xmlns:p14="http://schemas.microsoft.com/office/powerpoint/2010/main" val="1556243415"/>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2FEF7DE-529B-E888-9159-23BD825A63B4}"/>
              </a:ext>
            </a:extLst>
          </p:cNvPr>
          <p:cNvSpPr/>
          <p:nvPr userDrawn="1"/>
        </p:nvSpPr>
        <p:spPr>
          <a:xfrm>
            <a:off x="0" y="0"/>
            <a:ext cx="12192000" cy="828675"/>
          </a:xfrm>
          <a:prstGeom prst="rect">
            <a:avLst/>
          </a:prstGeom>
          <a:gradFill>
            <a:gsLst>
              <a:gs pos="0">
                <a:srgbClr val="FFFFFF"/>
              </a:gs>
              <a:gs pos="73000">
                <a:srgbClr val="FFFFFF">
                  <a:lumMod val="95000"/>
                </a:srgbClr>
              </a:gs>
              <a:gs pos="83000">
                <a:srgbClr val="FFFFFF">
                  <a:lumMod val="95000"/>
                </a:srgbClr>
              </a:gs>
              <a:gs pos="100000">
                <a:srgbClr val="FFFFFF">
                  <a:lumMod val="95000"/>
                </a:srgbClr>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Roboto" panose="02000000000000000000" pitchFamily="2" charset="0"/>
              <a:ea typeface="+mn-ea"/>
              <a:cs typeface="+mn-cs"/>
            </a:endParaRPr>
          </a:p>
        </p:txBody>
      </p:sp>
      <p:sp>
        <p:nvSpPr>
          <p:cNvPr id="13" name="Footer Placeholder 4">
            <a:extLst>
              <a:ext uri="{FF2B5EF4-FFF2-40B4-BE49-F238E27FC236}">
                <a16:creationId xmlns:a16="http://schemas.microsoft.com/office/drawing/2014/main" id="{3EDACD85-C922-31E0-9F28-CE25A66FC871}"/>
              </a:ext>
            </a:extLst>
          </p:cNvPr>
          <p:cNvSpPr txBox="1">
            <a:spLocks/>
          </p:cNvSpPr>
          <p:nvPr userDrawn="1"/>
        </p:nvSpPr>
        <p:spPr>
          <a:xfrm>
            <a:off x="7563853" y="6356351"/>
            <a:ext cx="4114800" cy="320348"/>
          </a:xfrm>
          <a:prstGeom prst="rect">
            <a:avLst/>
          </a:prstGeom>
        </p:spPr>
        <p:txBody>
          <a:bodyPr vert="horz" lIns="0" tIns="0" rIns="0" bIns="0" rtlCol="0" anchor="b" anchorCtr="0"/>
          <a:lstStyle>
            <a:defPPr>
              <a:defRPr lang="en-US"/>
            </a:defPPr>
            <a:lvl1pPr marL="0" algn="r" defTabSz="914400" rtl="0" eaLnBrk="1" latinLnBrk="0" hangingPunct="1">
              <a:defRPr sz="1000" i="1"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firstinspires.org</a:t>
            </a:r>
          </a:p>
        </p:txBody>
      </p:sp>
      <p:sp>
        <p:nvSpPr>
          <p:cNvPr id="14" name="Slide Number Placeholder 5">
            <a:extLst>
              <a:ext uri="{FF2B5EF4-FFF2-40B4-BE49-F238E27FC236}">
                <a16:creationId xmlns:a16="http://schemas.microsoft.com/office/drawing/2014/main" id="{70C72308-8A44-0676-2954-0B4375E58CE4}"/>
              </a:ext>
            </a:extLst>
          </p:cNvPr>
          <p:cNvSpPr txBox="1">
            <a:spLocks/>
          </p:cNvSpPr>
          <p:nvPr userDrawn="1"/>
        </p:nvSpPr>
        <p:spPr>
          <a:xfrm>
            <a:off x="4692316" y="6356351"/>
            <a:ext cx="2743200" cy="320348"/>
          </a:xfrm>
          <a:prstGeom prst="rect">
            <a:avLst/>
          </a:prstGeom>
        </p:spPr>
        <p:txBody>
          <a:bodyPr vert="horz" lIns="0" tIns="0" rIns="0" bIns="0" rtlCol="0" anchor="b" anchorCtr="0"/>
          <a:lstStyle>
            <a:defPPr>
              <a:defRPr lang="en-US"/>
            </a:defPPr>
            <a:lvl1pPr marL="0" algn="ctr" defTabSz="914400" rtl="0" eaLnBrk="1" latinLnBrk="0" hangingPunct="1">
              <a:defRPr sz="100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3E6BEBE3-5FB4-B249-8431-073478596EAE}" type="slidenum">
              <a:rPr kumimoji="0" lang="en-US" sz="1000" b="0" i="0" u="none" strike="noStrike" kern="1200" cap="none" spc="0" normalizeH="0" baseline="0" noProof="0" smtClean="0">
                <a:ln>
                  <a:noFill/>
                </a:ln>
                <a:solidFill>
                  <a:srgbClr val="000000"/>
                </a:solidFill>
                <a:effectLst/>
                <a:uLnTx/>
                <a:uFillTx/>
                <a:latin typeface="Roboto" panose="02000000000000000000" pitchFamily="2" charset="0"/>
                <a:ea typeface="Roboto" panose="02000000000000000000" pitchFamily="2" charset="0"/>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endParaRPr>
          </a:p>
        </p:txBody>
      </p:sp>
      <p:cxnSp>
        <p:nvCxnSpPr>
          <p:cNvPr id="15" name="Straight Connector 14">
            <a:extLst>
              <a:ext uri="{FF2B5EF4-FFF2-40B4-BE49-F238E27FC236}">
                <a16:creationId xmlns:a16="http://schemas.microsoft.com/office/drawing/2014/main" id="{F09A0B43-B2EF-C195-CDD9-6A77A721FBF3}"/>
              </a:ext>
            </a:extLst>
          </p:cNvPr>
          <p:cNvCxnSpPr>
            <a:cxnSpLocks/>
          </p:cNvCxnSpPr>
          <p:nvPr userDrawn="1"/>
        </p:nvCxnSpPr>
        <p:spPr>
          <a:xfrm>
            <a:off x="0" y="6219945"/>
            <a:ext cx="12192000"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BB5672F8-B1C4-94C7-AB1E-F048911B227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7856" b="-7856"/>
          <a:stretch/>
        </p:blipFill>
        <p:spPr>
          <a:xfrm>
            <a:off x="457200" y="6360269"/>
            <a:ext cx="1302811" cy="393809"/>
          </a:xfrm>
          <a:prstGeom prst="rect">
            <a:avLst/>
          </a:prstGeom>
        </p:spPr>
      </p:pic>
      <p:pic>
        <p:nvPicPr>
          <p:cNvPr id="3" name="Picture 2">
            <a:extLst>
              <a:ext uri="{FF2B5EF4-FFF2-40B4-BE49-F238E27FC236}">
                <a16:creationId xmlns:a16="http://schemas.microsoft.com/office/drawing/2014/main" id="{72639225-EA9E-1D9D-6218-39369C41C8F6}"/>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8833525" y="48577"/>
            <a:ext cx="3272151" cy="731520"/>
          </a:xfrm>
          <a:prstGeom prst="rect">
            <a:avLst/>
          </a:prstGeom>
        </p:spPr>
      </p:pic>
    </p:spTree>
    <p:extLst>
      <p:ext uri="{BB962C8B-B14F-4D97-AF65-F5344CB8AC3E}">
        <p14:creationId xmlns:p14="http://schemas.microsoft.com/office/powerpoint/2010/main" val="2908479150"/>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FLL Explore Content">
    <p:spTree>
      <p:nvGrpSpPr>
        <p:cNvPr id="1" name=""/>
        <p:cNvGrpSpPr/>
        <p:nvPr/>
      </p:nvGrpSpPr>
      <p:grpSpPr>
        <a:xfrm>
          <a:off x="0" y="0"/>
          <a:ext cx="0" cy="0"/>
          <a:chOff x="0" y="0"/>
          <a:chExt cx="0" cy="0"/>
        </a:xfrm>
      </p:grpSpPr>
      <p:sp>
        <p:nvSpPr>
          <p:cNvPr id="3" name="Freeform 25">
            <a:extLst>
              <a:ext uri="{FF2B5EF4-FFF2-40B4-BE49-F238E27FC236}">
                <a16:creationId xmlns:a16="http://schemas.microsoft.com/office/drawing/2014/main" id="{2C506078-981B-C36E-38B0-C317795DF093}"/>
              </a:ext>
            </a:extLst>
          </p:cNvPr>
          <p:cNvSpPr/>
          <p:nvPr userDrawn="1"/>
        </p:nvSpPr>
        <p:spPr>
          <a:xfrm>
            <a:off x="7196152" y="0"/>
            <a:ext cx="4995848" cy="6858000"/>
          </a:xfrm>
          <a:custGeom>
            <a:avLst/>
            <a:gdLst>
              <a:gd name="connsiteX0" fmla="*/ 810930 w 4995848"/>
              <a:gd name="connsiteY0" fmla="*/ 0 h 6857999"/>
              <a:gd name="connsiteX1" fmla="*/ 4995848 w 4995848"/>
              <a:gd name="connsiteY1" fmla="*/ 0 h 6857999"/>
              <a:gd name="connsiteX2" fmla="*/ 4995848 w 4995848"/>
              <a:gd name="connsiteY2" fmla="*/ 6857999 h 6857999"/>
              <a:gd name="connsiteX3" fmla="*/ 810929 w 4995848"/>
              <a:gd name="connsiteY3" fmla="*/ 6857999 h 6857999"/>
              <a:gd name="connsiteX4" fmla="*/ 772675 w 4995848"/>
              <a:gd name="connsiteY4" fmla="*/ 6790558 h 6857999"/>
              <a:gd name="connsiteX5" fmla="*/ 0 w 4995848"/>
              <a:gd name="connsiteY5" fmla="*/ 3429001 h 6857999"/>
              <a:gd name="connsiteX6" fmla="*/ 772675 w 4995848"/>
              <a:gd name="connsiteY6" fmla="*/ 67445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95848" h="6857999">
                <a:moveTo>
                  <a:pt x="810930" y="0"/>
                </a:moveTo>
                <a:lnTo>
                  <a:pt x="4995848" y="0"/>
                </a:lnTo>
                <a:lnTo>
                  <a:pt x="4995848" y="6857999"/>
                </a:lnTo>
                <a:lnTo>
                  <a:pt x="810929" y="6857999"/>
                </a:lnTo>
                <a:lnTo>
                  <a:pt x="772675" y="6790558"/>
                </a:lnTo>
                <a:cubicBezTo>
                  <a:pt x="292599" y="5902709"/>
                  <a:pt x="0" y="4723291"/>
                  <a:pt x="0" y="3429001"/>
                </a:cubicBezTo>
                <a:cubicBezTo>
                  <a:pt x="0" y="2134711"/>
                  <a:pt x="292599" y="955293"/>
                  <a:pt x="772675" y="67445"/>
                </a:cubicBezTo>
                <a:close/>
              </a:path>
            </a:pathLst>
          </a:custGeom>
          <a:solidFill>
            <a:srgbClr val="662F9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defRPr/>
            </a:pPr>
            <a:endParaRPr lang="en-US">
              <a:solidFill>
                <a:prstClr val="white"/>
              </a:solidFill>
              <a:latin typeface="Roboto" panose="02000000000000000000" pitchFamily="2" charset="0"/>
              <a:ea typeface="Roboto" panose="02000000000000000000" pitchFamily="2" charset="0"/>
              <a:cs typeface="Roboto" panose="02000000000000000000" pitchFamily="2" charset="0"/>
            </a:endParaRPr>
          </a:p>
        </p:txBody>
      </p:sp>
      <p:sp>
        <p:nvSpPr>
          <p:cNvPr id="5" name="Title 3">
            <a:extLst>
              <a:ext uri="{FF2B5EF4-FFF2-40B4-BE49-F238E27FC236}">
                <a16:creationId xmlns:a16="http://schemas.microsoft.com/office/drawing/2014/main" id="{A14C34C0-36C1-4003-CA22-34D82D57ECBE}"/>
              </a:ext>
            </a:extLst>
          </p:cNvPr>
          <p:cNvSpPr txBox="1">
            <a:spLocks/>
          </p:cNvSpPr>
          <p:nvPr userDrawn="1"/>
        </p:nvSpPr>
        <p:spPr>
          <a:xfrm>
            <a:off x="326169" y="341369"/>
            <a:ext cx="4509782" cy="59188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000" b="1" kern="1200">
                <a:solidFill>
                  <a:schemeClr val="bg2">
                    <a:lumMod val="25000"/>
                  </a:schemeClr>
                </a:solidFill>
                <a:latin typeface="Helvetica Neue" panose="02000503000000020004" pitchFamily="2" charset="0"/>
                <a:ea typeface="Helvetica Neue" panose="02000503000000020004" pitchFamily="2" charset="0"/>
                <a:cs typeface="Helvetica Neue" panose="02000503000000020004" pitchFamily="2" charset="0"/>
              </a:defRPr>
            </a:lvl1pPr>
          </a:lstStyle>
          <a:p>
            <a:pPr>
              <a:lnSpc>
                <a:spcPct val="100000"/>
              </a:lnSpc>
              <a:defRPr/>
            </a:pPr>
            <a:endParaRPr lang="en-US" sz="3200" spc="250" dirty="0">
              <a:solidFill>
                <a:srgbClr val="662F90"/>
              </a:solidFill>
              <a:latin typeface="Roboto" panose="02000000000000000000" pitchFamily="2" charset="0"/>
              <a:ea typeface="Roboto" panose="02000000000000000000" pitchFamily="2" charset="0"/>
              <a:cs typeface="Roboto" panose="02000000000000000000" pitchFamily="2" charset="0"/>
            </a:endParaRPr>
          </a:p>
        </p:txBody>
      </p:sp>
      <p:pic>
        <p:nvPicPr>
          <p:cNvPr id="6" name="Picture 5">
            <a:extLst>
              <a:ext uri="{FF2B5EF4-FFF2-40B4-BE49-F238E27FC236}">
                <a16:creationId xmlns:a16="http://schemas.microsoft.com/office/drawing/2014/main" id="{DB192D80-8E73-084A-8CE9-E8CB454098B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6169" y="5770277"/>
            <a:ext cx="1474423" cy="822486"/>
          </a:xfrm>
          <a:prstGeom prst="rect">
            <a:avLst/>
          </a:prstGeom>
        </p:spPr>
      </p:pic>
      <p:pic>
        <p:nvPicPr>
          <p:cNvPr id="7" name="Picture 6" descr="A box of lego building blocks&#10;&#10;Description automatically generated">
            <a:extLst>
              <a:ext uri="{FF2B5EF4-FFF2-40B4-BE49-F238E27FC236}">
                <a16:creationId xmlns:a16="http://schemas.microsoft.com/office/drawing/2014/main" id="{CDEFAC4C-5DB8-8F79-F101-06BD0AC764B9}"/>
              </a:ext>
            </a:extLst>
          </p:cNvPr>
          <p:cNvPicPr>
            <a:picLocks noChangeAspect="1"/>
          </p:cNvPicPr>
          <p:nvPr userDrawn="1"/>
        </p:nvPicPr>
        <p:blipFill>
          <a:blip r:embed="rId3"/>
          <a:stretch>
            <a:fillRect/>
          </a:stretch>
        </p:blipFill>
        <p:spPr>
          <a:xfrm>
            <a:off x="1524000" y="5273536"/>
            <a:ext cx="4148152" cy="1319227"/>
          </a:xfrm>
          <a:ln w="57150">
            <a:solidFill>
              <a:srgbClr val="FF0000"/>
            </a:solidFill>
          </a:ln>
        </p:spPr>
      </p:pic>
    </p:spTree>
    <p:extLst>
      <p:ext uri="{BB962C8B-B14F-4D97-AF65-F5344CB8AC3E}">
        <p14:creationId xmlns:p14="http://schemas.microsoft.com/office/powerpoint/2010/main" val="1291414404"/>
      </p:ext>
    </p:extLst>
  </p:cSld>
  <p:clrMapOvr>
    <a:masterClrMapping/>
  </p:clrMapOvr>
  <p:extLst>
    <p:ext uri="{DCECCB84-F9BA-43D5-87BE-67443E8EF086}">
      <p15:sldGuideLst xmlns:p15="http://schemas.microsoft.com/office/powerpoint/2012/main">
        <p15:guide id="1" orient="horz" pos="4176">
          <p15:clr>
            <a:srgbClr val="FBAE40"/>
          </p15:clr>
        </p15:guide>
        <p15:guide id="2" pos="752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FLL Explore Content">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A14C34C0-36C1-4003-CA22-34D82D57ECBE}"/>
              </a:ext>
            </a:extLst>
          </p:cNvPr>
          <p:cNvSpPr txBox="1">
            <a:spLocks/>
          </p:cNvSpPr>
          <p:nvPr userDrawn="1"/>
        </p:nvSpPr>
        <p:spPr>
          <a:xfrm>
            <a:off x="326169" y="341369"/>
            <a:ext cx="4509782" cy="59188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000" b="1" kern="1200">
                <a:solidFill>
                  <a:schemeClr val="bg2">
                    <a:lumMod val="25000"/>
                  </a:schemeClr>
                </a:solidFill>
                <a:latin typeface="Helvetica Neue" panose="02000503000000020004" pitchFamily="2" charset="0"/>
                <a:ea typeface="Helvetica Neue" panose="02000503000000020004" pitchFamily="2" charset="0"/>
                <a:cs typeface="Helvetica Neue" panose="02000503000000020004" pitchFamily="2" charset="0"/>
              </a:defRPr>
            </a:lvl1pPr>
          </a:lstStyle>
          <a:p>
            <a:pPr>
              <a:lnSpc>
                <a:spcPct val="100000"/>
              </a:lnSpc>
              <a:defRPr/>
            </a:pPr>
            <a:endParaRPr lang="en-US" sz="3200" spc="250" dirty="0">
              <a:solidFill>
                <a:srgbClr val="662F90"/>
              </a:solidFill>
              <a:latin typeface="Roboto" panose="02000000000000000000" pitchFamily="2" charset="0"/>
              <a:ea typeface="Roboto" panose="02000000000000000000" pitchFamily="2" charset="0"/>
              <a:cs typeface="Roboto" panose="02000000000000000000" pitchFamily="2" charset="0"/>
            </a:endParaRPr>
          </a:p>
        </p:txBody>
      </p:sp>
      <p:pic>
        <p:nvPicPr>
          <p:cNvPr id="7" name="Picture 6" descr="A box of lego building blocks&#10;&#10;Description automatically generated">
            <a:extLst>
              <a:ext uri="{FF2B5EF4-FFF2-40B4-BE49-F238E27FC236}">
                <a16:creationId xmlns:a16="http://schemas.microsoft.com/office/drawing/2014/main" id="{CDEFAC4C-5DB8-8F79-F101-06BD0AC764B9}"/>
              </a:ext>
            </a:extLst>
          </p:cNvPr>
          <p:cNvPicPr>
            <a:picLocks noChangeAspect="1"/>
          </p:cNvPicPr>
          <p:nvPr userDrawn="1"/>
        </p:nvPicPr>
        <p:blipFill>
          <a:blip r:embed="rId2"/>
          <a:stretch>
            <a:fillRect/>
          </a:stretch>
        </p:blipFill>
        <p:spPr>
          <a:xfrm>
            <a:off x="1524000" y="5273536"/>
            <a:ext cx="4148152" cy="1319227"/>
          </a:xfrm>
          <a:ln w="57150">
            <a:solidFill>
              <a:srgbClr val="FF0000"/>
            </a:solidFill>
          </a:ln>
        </p:spPr>
      </p:pic>
      <p:sp>
        <p:nvSpPr>
          <p:cNvPr id="2" name="Freeform 25">
            <a:extLst>
              <a:ext uri="{FF2B5EF4-FFF2-40B4-BE49-F238E27FC236}">
                <a16:creationId xmlns:a16="http://schemas.microsoft.com/office/drawing/2014/main" id="{6C4CB6AA-61AA-29B9-80C3-A087545006DD}"/>
              </a:ext>
            </a:extLst>
          </p:cNvPr>
          <p:cNvSpPr/>
          <p:nvPr userDrawn="1"/>
        </p:nvSpPr>
        <p:spPr>
          <a:xfrm>
            <a:off x="7196152" y="0"/>
            <a:ext cx="4995848" cy="6858000"/>
          </a:xfrm>
          <a:custGeom>
            <a:avLst/>
            <a:gdLst>
              <a:gd name="connsiteX0" fmla="*/ 810930 w 4995848"/>
              <a:gd name="connsiteY0" fmla="*/ 0 h 6857999"/>
              <a:gd name="connsiteX1" fmla="*/ 4995848 w 4995848"/>
              <a:gd name="connsiteY1" fmla="*/ 0 h 6857999"/>
              <a:gd name="connsiteX2" fmla="*/ 4995848 w 4995848"/>
              <a:gd name="connsiteY2" fmla="*/ 6857999 h 6857999"/>
              <a:gd name="connsiteX3" fmla="*/ 810929 w 4995848"/>
              <a:gd name="connsiteY3" fmla="*/ 6857999 h 6857999"/>
              <a:gd name="connsiteX4" fmla="*/ 772675 w 4995848"/>
              <a:gd name="connsiteY4" fmla="*/ 6790558 h 6857999"/>
              <a:gd name="connsiteX5" fmla="*/ 0 w 4995848"/>
              <a:gd name="connsiteY5" fmla="*/ 3429001 h 6857999"/>
              <a:gd name="connsiteX6" fmla="*/ 772675 w 4995848"/>
              <a:gd name="connsiteY6" fmla="*/ 67445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95848" h="6857999">
                <a:moveTo>
                  <a:pt x="810930" y="0"/>
                </a:moveTo>
                <a:lnTo>
                  <a:pt x="4995848" y="0"/>
                </a:lnTo>
                <a:lnTo>
                  <a:pt x="4995848" y="6857999"/>
                </a:lnTo>
                <a:lnTo>
                  <a:pt x="810929" y="6857999"/>
                </a:lnTo>
                <a:lnTo>
                  <a:pt x="772675" y="6790558"/>
                </a:lnTo>
                <a:cubicBezTo>
                  <a:pt x="292599" y="5902709"/>
                  <a:pt x="0" y="4723291"/>
                  <a:pt x="0" y="3429001"/>
                </a:cubicBezTo>
                <a:cubicBezTo>
                  <a:pt x="0" y="2134711"/>
                  <a:pt x="292599" y="955293"/>
                  <a:pt x="772675" y="67445"/>
                </a:cubicBezTo>
                <a:close/>
              </a:path>
            </a:pathLst>
          </a:custGeom>
          <a:solidFill>
            <a:srgbClr val="00A65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Logo&#10;&#10;Description automatically generated">
            <a:extLst>
              <a:ext uri="{FF2B5EF4-FFF2-40B4-BE49-F238E27FC236}">
                <a16:creationId xmlns:a16="http://schemas.microsoft.com/office/drawing/2014/main" id="{0EE1B310-7B31-E616-63F3-279475E7DC4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12412" y="5625594"/>
            <a:ext cx="1708714" cy="1083155"/>
          </a:xfrm>
          <a:prstGeom prst="rect">
            <a:avLst/>
          </a:prstGeom>
        </p:spPr>
      </p:pic>
    </p:spTree>
    <p:extLst>
      <p:ext uri="{BB962C8B-B14F-4D97-AF65-F5344CB8AC3E}">
        <p14:creationId xmlns:p14="http://schemas.microsoft.com/office/powerpoint/2010/main" val="70436694"/>
      </p:ext>
    </p:extLst>
  </p:cSld>
  <p:clrMapOvr>
    <a:masterClrMapping/>
  </p:clrMapOvr>
  <p:extLst>
    <p:ext uri="{DCECCB84-F9BA-43D5-87BE-67443E8EF086}">
      <p15:sldGuideLst xmlns:p15="http://schemas.microsoft.com/office/powerpoint/2012/main">
        <p15:guide id="1" orient="horz" pos="4176">
          <p15:clr>
            <a:srgbClr val="FBAE40"/>
          </p15:clr>
        </p15:guide>
        <p15:guide id="2" pos="752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FLL Explore Content">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A14C34C0-36C1-4003-CA22-34D82D57ECBE}"/>
              </a:ext>
            </a:extLst>
          </p:cNvPr>
          <p:cNvSpPr txBox="1">
            <a:spLocks/>
          </p:cNvSpPr>
          <p:nvPr userDrawn="1"/>
        </p:nvSpPr>
        <p:spPr>
          <a:xfrm>
            <a:off x="326169" y="341369"/>
            <a:ext cx="4509782" cy="59188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000" b="1" kern="1200">
                <a:solidFill>
                  <a:schemeClr val="bg2">
                    <a:lumMod val="25000"/>
                  </a:schemeClr>
                </a:solidFill>
                <a:latin typeface="Helvetica Neue" panose="02000503000000020004" pitchFamily="2" charset="0"/>
                <a:ea typeface="Helvetica Neue" panose="02000503000000020004" pitchFamily="2" charset="0"/>
                <a:cs typeface="Helvetica Neue" panose="02000503000000020004" pitchFamily="2" charset="0"/>
              </a:defRPr>
            </a:lvl1pPr>
          </a:lstStyle>
          <a:p>
            <a:pPr>
              <a:lnSpc>
                <a:spcPct val="100000"/>
              </a:lnSpc>
              <a:defRPr/>
            </a:pPr>
            <a:endParaRPr lang="en-US" sz="3200" spc="250" dirty="0">
              <a:solidFill>
                <a:srgbClr val="662F90"/>
              </a:solidFill>
              <a:latin typeface="Roboto" panose="02000000000000000000" pitchFamily="2" charset="0"/>
              <a:ea typeface="Roboto" panose="02000000000000000000" pitchFamily="2" charset="0"/>
              <a:cs typeface="Roboto" panose="02000000000000000000" pitchFamily="2" charset="0"/>
            </a:endParaRPr>
          </a:p>
        </p:txBody>
      </p:sp>
      <p:pic>
        <p:nvPicPr>
          <p:cNvPr id="7" name="Picture 6" descr="A box of lego building blocks&#10;&#10;Description automatically generated">
            <a:extLst>
              <a:ext uri="{FF2B5EF4-FFF2-40B4-BE49-F238E27FC236}">
                <a16:creationId xmlns:a16="http://schemas.microsoft.com/office/drawing/2014/main" id="{CDEFAC4C-5DB8-8F79-F101-06BD0AC764B9}"/>
              </a:ext>
            </a:extLst>
          </p:cNvPr>
          <p:cNvPicPr>
            <a:picLocks noChangeAspect="1"/>
          </p:cNvPicPr>
          <p:nvPr userDrawn="1"/>
        </p:nvPicPr>
        <p:blipFill>
          <a:blip r:embed="rId2"/>
          <a:stretch>
            <a:fillRect/>
          </a:stretch>
        </p:blipFill>
        <p:spPr>
          <a:xfrm>
            <a:off x="1524000" y="5273536"/>
            <a:ext cx="4148152" cy="1319227"/>
          </a:xfrm>
          <a:ln w="57150">
            <a:solidFill>
              <a:srgbClr val="FF0000"/>
            </a:solidFill>
          </a:ln>
        </p:spPr>
      </p:pic>
      <p:sp>
        <p:nvSpPr>
          <p:cNvPr id="2" name="Freeform 25">
            <a:extLst>
              <a:ext uri="{FF2B5EF4-FFF2-40B4-BE49-F238E27FC236}">
                <a16:creationId xmlns:a16="http://schemas.microsoft.com/office/drawing/2014/main" id="{BC9E9A16-2F1B-8AA1-720D-1F1AE67CC99A}"/>
              </a:ext>
            </a:extLst>
          </p:cNvPr>
          <p:cNvSpPr/>
          <p:nvPr userDrawn="1"/>
        </p:nvSpPr>
        <p:spPr>
          <a:xfrm>
            <a:off x="7196152" y="0"/>
            <a:ext cx="4995848" cy="6858000"/>
          </a:xfrm>
          <a:custGeom>
            <a:avLst/>
            <a:gdLst>
              <a:gd name="connsiteX0" fmla="*/ 810930 w 4995848"/>
              <a:gd name="connsiteY0" fmla="*/ 0 h 6857999"/>
              <a:gd name="connsiteX1" fmla="*/ 4995848 w 4995848"/>
              <a:gd name="connsiteY1" fmla="*/ 0 h 6857999"/>
              <a:gd name="connsiteX2" fmla="*/ 4995848 w 4995848"/>
              <a:gd name="connsiteY2" fmla="*/ 6857999 h 6857999"/>
              <a:gd name="connsiteX3" fmla="*/ 810929 w 4995848"/>
              <a:gd name="connsiteY3" fmla="*/ 6857999 h 6857999"/>
              <a:gd name="connsiteX4" fmla="*/ 772675 w 4995848"/>
              <a:gd name="connsiteY4" fmla="*/ 6790558 h 6857999"/>
              <a:gd name="connsiteX5" fmla="*/ 0 w 4995848"/>
              <a:gd name="connsiteY5" fmla="*/ 3429001 h 6857999"/>
              <a:gd name="connsiteX6" fmla="*/ 772675 w 4995848"/>
              <a:gd name="connsiteY6" fmla="*/ 67445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95848" h="6857999">
                <a:moveTo>
                  <a:pt x="810930" y="0"/>
                </a:moveTo>
                <a:lnTo>
                  <a:pt x="4995848" y="0"/>
                </a:lnTo>
                <a:lnTo>
                  <a:pt x="4995848" y="6857999"/>
                </a:lnTo>
                <a:lnTo>
                  <a:pt x="810929" y="6857999"/>
                </a:lnTo>
                <a:lnTo>
                  <a:pt x="772675" y="6790558"/>
                </a:lnTo>
                <a:cubicBezTo>
                  <a:pt x="292599" y="5902709"/>
                  <a:pt x="0" y="4723291"/>
                  <a:pt x="0" y="3429001"/>
                </a:cubicBezTo>
                <a:cubicBezTo>
                  <a:pt x="0" y="2134711"/>
                  <a:pt x="292599" y="955293"/>
                  <a:pt x="772675" y="67445"/>
                </a:cubicBezTo>
                <a:close/>
              </a:path>
            </a:pathLst>
          </a:custGeom>
          <a:solidFill>
            <a:srgbClr val="EC202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F8EF3794-6BA9-344C-32D2-2BF2148C539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15665" y="5751186"/>
            <a:ext cx="1492587" cy="827984"/>
          </a:xfrm>
          <a:prstGeom prst="rect">
            <a:avLst/>
          </a:prstGeom>
        </p:spPr>
      </p:pic>
    </p:spTree>
    <p:extLst>
      <p:ext uri="{BB962C8B-B14F-4D97-AF65-F5344CB8AC3E}">
        <p14:creationId xmlns:p14="http://schemas.microsoft.com/office/powerpoint/2010/main" val="3658409777"/>
      </p:ext>
    </p:extLst>
  </p:cSld>
  <p:clrMapOvr>
    <a:masterClrMapping/>
  </p:clrMapOvr>
  <p:extLst>
    <p:ext uri="{DCECCB84-F9BA-43D5-87BE-67443E8EF086}">
      <p15:sldGuideLst xmlns:p15="http://schemas.microsoft.com/office/powerpoint/2012/main">
        <p15:guide id="1" orient="horz" pos="4176">
          <p15:clr>
            <a:srgbClr val="FBAE40"/>
          </p15:clr>
        </p15:guide>
        <p15:guide id="2" pos="752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FLL Discover Content" preserve="1" userDrawn="1">
  <p:cSld name="1_FLL Discover Content">
    <p:spTree>
      <p:nvGrpSpPr>
        <p:cNvPr id="1" name="Shape 16"/>
        <p:cNvGrpSpPr/>
        <p:nvPr/>
      </p:nvGrpSpPr>
      <p:grpSpPr>
        <a:xfrm>
          <a:off x="0" y="0"/>
          <a:ext cx="0" cy="0"/>
          <a:chOff x="0" y="0"/>
          <a:chExt cx="0" cy="0"/>
        </a:xfrm>
      </p:grpSpPr>
      <p:sp>
        <p:nvSpPr>
          <p:cNvPr id="2" name="Footer Placeholder 4">
            <a:extLst>
              <a:ext uri="{FF2B5EF4-FFF2-40B4-BE49-F238E27FC236}">
                <a16:creationId xmlns:a16="http://schemas.microsoft.com/office/drawing/2014/main" id="{5B82D9DE-2740-819F-E76F-17D113E912E9}"/>
              </a:ext>
            </a:extLst>
          </p:cNvPr>
          <p:cNvSpPr txBox="1">
            <a:spLocks/>
          </p:cNvSpPr>
          <p:nvPr userDrawn="1"/>
        </p:nvSpPr>
        <p:spPr>
          <a:xfrm>
            <a:off x="7563853" y="6356351"/>
            <a:ext cx="4114800" cy="320348"/>
          </a:xfrm>
          <a:prstGeom prst="rect">
            <a:avLst/>
          </a:prstGeom>
        </p:spPr>
        <p:txBody>
          <a:bodyPr vert="horz" lIns="0" tIns="0" rIns="0" bIns="0" rtlCol="0" anchor="b" anchorCtr="0"/>
          <a:lstStyle>
            <a:defPPr>
              <a:defRPr lang="en-US"/>
            </a:defPPr>
            <a:lvl1pPr marL="0" algn="r" defTabSz="914400" rtl="0" eaLnBrk="1" latinLnBrk="0" hangingPunct="1">
              <a:defRPr sz="1000" i="1"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firstinspires.org</a:t>
            </a:r>
          </a:p>
        </p:txBody>
      </p:sp>
      <p:sp>
        <p:nvSpPr>
          <p:cNvPr id="3" name="Slide Number Placeholder 5">
            <a:extLst>
              <a:ext uri="{FF2B5EF4-FFF2-40B4-BE49-F238E27FC236}">
                <a16:creationId xmlns:a16="http://schemas.microsoft.com/office/drawing/2014/main" id="{56186951-BF0C-7FE7-7CFE-A6922674541E}"/>
              </a:ext>
            </a:extLst>
          </p:cNvPr>
          <p:cNvSpPr txBox="1">
            <a:spLocks/>
          </p:cNvSpPr>
          <p:nvPr userDrawn="1"/>
        </p:nvSpPr>
        <p:spPr>
          <a:xfrm>
            <a:off x="4692316" y="6356351"/>
            <a:ext cx="2743200" cy="320348"/>
          </a:xfrm>
          <a:prstGeom prst="rect">
            <a:avLst/>
          </a:prstGeom>
        </p:spPr>
        <p:txBody>
          <a:bodyPr vert="horz" lIns="0" tIns="0" rIns="0" bIns="0" rtlCol="0" anchor="b" anchorCtr="0"/>
          <a:lstStyle>
            <a:defPPr>
              <a:defRPr lang="en-US"/>
            </a:defPPr>
            <a:lvl1pPr marL="0" algn="ctr" defTabSz="914400" rtl="0" eaLnBrk="1" latinLnBrk="0" hangingPunct="1">
              <a:defRPr sz="100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3E6BEBE3-5FB4-B249-8431-073478596EAE}" type="slidenum">
              <a:rPr kumimoji="0" lang="en-US" sz="1000" b="0" i="0" u="none" strike="noStrike" kern="1200" cap="none" spc="0" normalizeH="0" baseline="0" noProof="0" smtClean="0">
                <a:ln>
                  <a:noFill/>
                </a:ln>
                <a:solidFill>
                  <a:srgbClr val="000000"/>
                </a:solidFill>
                <a:effectLst/>
                <a:uLnTx/>
                <a:uFillTx/>
                <a:latin typeface="Roboto" panose="02000000000000000000" pitchFamily="2" charset="0"/>
                <a:ea typeface="Roboto" panose="02000000000000000000" pitchFamily="2" charset="0"/>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endParaRPr>
          </a:p>
        </p:txBody>
      </p:sp>
      <p:cxnSp>
        <p:nvCxnSpPr>
          <p:cNvPr id="4" name="Straight Connector 3">
            <a:extLst>
              <a:ext uri="{FF2B5EF4-FFF2-40B4-BE49-F238E27FC236}">
                <a16:creationId xmlns:a16="http://schemas.microsoft.com/office/drawing/2014/main" id="{28E0C31D-043F-BD44-E0C7-B147B2880753}"/>
              </a:ext>
            </a:extLst>
          </p:cNvPr>
          <p:cNvCxnSpPr>
            <a:cxnSpLocks/>
          </p:cNvCxnSpPr>
          <p:nvPr userDrawn="1"/>
        </p:nvCxnSpPr>
        <p:spPr>
          <a:xfrm>
            <a:off x="0" y="6219945"/>
            <a:ext cx="12192000"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67BDD4FC-A7F2-3ADA-2243-317C2BCCD44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7856" b="-7856"/>
          <a:stretch/>
        </p:blipFill>
        <p:spPr>
          <a:xfrm>
            <a:off x="457200" y="6360269"/>
            <a:ext cx="1302811" cy="393809"/>
          </a:xfrm>
          <a:prstGeom prst="rect">
            <a:avLst/>
          </a:prstGeom>
        </p:spPr>
      </p:pic>
    </p:spTree>
    <p:extLst>
      <p:ext uri="{BB962C8B-B14F-4D97-AF65-F5344CB8AC3E}">
        <p14:creationId xmlns:p14="http://schemas.microsoft.com/office/powerpoint/2010/main" val="259896292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FLL Explore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736774"/>
      </p:ext>
    </p:extLst>
  </p:cSld>
  <p:clrMapOvr>
    <a:masterClrMapping/>
  </p:clrMapOvr>
  <p:extLst>
    <p:ext uri="{DCECCB84-F9BA-43D5-87BE-67443E8EF086}">
      <p15:sldGuideLst xmlns:p15="http://schemas.microsoft.com/office/powerpoint/2012/main">
        <p15:guide id="1" orient="horz" pos="4176">
          <p15:clr>
            <a:srgbClr val="FBAE40"/>
          </p15:clr>
        </p15:guide>
        <p15:guide id="2" pos="752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73B9C91-E27F-6892-CF2C-E06D5C6DD6A5}"/>
              </a:ext>
            </a:extLst>
          </p:cNvPr>
          <p:cNvSpPr/>
          <p:nvPr userDrawn="1"/>
        </p:nvSpPr>
        <p:spPr>
          <a:xfrm>
            <a:off x="0" y="0"/>
            <a:ext cx="12192000" cy="828675"/>
          </a:xfrm>
          <a:prstGeom prst="rect">
            <a:avLst/>
          </a:prstGeom>
          <a:gradFill>
            <a:gsLst>
              <a:gs pos="0">
                <a:srgbClr val="FFFFFF"/>
              </a:gs>
              <a:gs pos="73000">
                <a:srgbClr val="FFFFFF">
                  <a:lumMod val="95000"/>
                </a:srgbClr>
              </a:gs>
              <a:gs pos="83000">
                <a:srgbClr val="FFFFFF">
                  <a:lumMod val="95000"/>
                </a:srgbClr>
              </a:gs>
              <a:gs pos="100000">
                <a:srgbClr val="FFFFFF">
                  <a:lumMod val="95000"/>
                </a:srgbClr>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Roboto" panose="02000000000000000000" pitchFamily="2" charset="0"/>
              <a:ea typeface="+mn-ea"/>
              <a:cs typeface="+mn-cs"/>
            </a:endParaRPr>
          </a:p>
        </p:txBody>
      </p:sp>
      <p:sp>
        <p:nvSpPr>
          <p:cNvPr id="18" name="Picture Placeholder 2">
            <a:extLst>
              <a:ext uri="{FF2B5EF4-FFF2-40B4-BE49-F238E27FC236}">
                <a16:creationId xmlns:a16="http://schemas.microsoft.com/office/drawing/2014/main" id="{A0F0D5C6-1A6B-D88C-2240-D1942CBEFF0E}"/>
              </a:ext>
            </a:extLst>
          </p:cNvPr>
          <p:cNvSpPr txBox="1">
            <a:spLocks/>
          </p:cNvSpPr>
          <p:nvPr userDrawn="1"/>
        </p:nvSpPr>
        <p:spPr>
          <a:xfrm>
            <a:off x="6161103" y="836296"/>
            <a:ext cx="6030896" cy="5374004"/>
          </a:xfrm>
          <a:prstGeom prst="rect">
            <a:avLst/>
          </a:prstGeom>
          <a:solidFill>
            <a:srgbClr val="000000"/>
          </a:solidFill>
        </p:spPr>
        <p:txBody>
          <a:bodyPr vert="horz" lIns="0" tIns="0" rIns="0" bIns="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1800" b="0" i="0" kern="120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0" indent="0" algn="l" defTabSz="228600" rtl="0" eaLnBrk="1" fontAlgn="t" latinLnBrk="0" hangingPunct="1">
              <a:lnSpc>
                <a:spcPct val="100000"/>
              </a:lnSpc>
              <a:spcBef>
                <a:spcPts val="600"/>
              </a:spcBef>
              <a:buFont typeface="Arial" panose="020B0604020202020204" pitchFamily="34" charset="0"/>
              <a:buNone/>
              <a:defRPr lang="en-US" sz="2800" b="0" i="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914400" indent="0" algn="l" defTabSz="914400" rtl="0" eaLnBrk="1" latinLnBrk="0" hangingPunct="1">
              <a:lnSpc>
                <a:spcPct val="90000"/>
              </a:lnSpc>
              <a:spcBef>
                <a:spcPts val="500"/>
              </a:spcBef>
              <a:buFont typeface="System Font Regular"/>
              <a:buNone/>
              <a:tabLst/>
              <a:defRPr lang="en-US" sz="2400" b="0" i="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371600" indent="0" algn="l" defTabSz="914400" rtl="0" eaLnBrk="1" latinLnBrk="0" hangingPunct="1">
              <a:lnSpc>
                <a:spcPct val="90000"/>
              </a:lnSpc>
              <a:spcBef>
                <a:spcPts val="500"/>
              </a:spcBef>
              <a:buFont typeface="Arial" panose="020B0604020202020204" pitchFamily="34" charset="0"/>
              <a:buNone/>
              <a:defRPr sz="2000" b="0" i="0" kern="1200">
                <a:solidFill>
                  <a:schemeClr val="bg2">
                    <a:lumMod val="25000"/>
                  </a:schemeClr>
                </a:solidFill>
                <a:latin typeface="Roboto" panose="02000000000000000000" pitchFamily="2" charset="0"/>
                <a:ea typeface="Roboto" panose="02000000000000000000" pitchFamily="2" charset="0"/>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2000" b="0" i="0" kern="1200">
                <a:solidFill>
                  <a:schemeClr val="bg2">
                    <a:lumMod val="25000"/>
                  </a:schemeClr>
                </a:solidFill>
                <a:latin typeface="Roboto" panose="02000000000000000000" pitchFamily="2" charset="0"/>
                <a:ea typeface="Roboto" panose="02000000000000000000" pitchFamily="2" charset="0"/>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srgbClr val="FFFFFF"/>
              </a:solidFill>
              <a:effectLst/>
              <a:uLnTx/>
              <a:uFillTx/>
              <a:latin typeface="Roboto" panose="02000000000000000000" pitchFamily="2" charset="0"/>
              <a:ea typeface="Roboto" panose="02000000000000000000" pitchFamily="2" charset="0"/>
            </a:endParaRPr>
          </a:p>
        </p:txBody>
      </p:sp>
      <p:sp>
        <p:nvSpPr>
          <p:cNvPr id="19" name="Footer Placeholder 4">
            <a:extLst>
              <a:ext uri="{FF2B5EF4-FFF2-40B4-BE49-F238E27FC236}">
                <a16:creationId xmlns:a16="http://schemas.microsoft.com/office/drawing/2014/main" id="{70E8BA14-3921-E67F-FD9B-87E078048C4F}"/>
              </a:ext>
            </a:extLst>
          </p:cNvPr>
          <p:cNvSpPr txBox="1">
            <a:spLocks/>
          </p:cNvSpPr>
          <p:nvPr userDrawn="1"/>
        </p:nvSpPr>
        <p:spPr>
          <a:xfrm>
            <a:off x="7563853" y="6356351"/>
            <a:ext cx="4114800" cy="320348"/>
          </a:xfrm>
          <a:prstGeom prst="rect">
            <a:avLst/>
          </a:prstGeom>
        </p:spPr>
        <p:txBody>
          <a:bodyPr vert="horz" lIns="0" tIns="0" rIns="0" bIns="0" rtlCol="0" anchor="b" anchorCtr="0"/>
          <a:lstStyle>
            <a:defPPr>
              <a:defRPr lang="en-US"/>
            </a:defPPr>
            <a:lvl1pPr marL="0" algn="r" defTabSz="914400" rtl="0" eaLnBrk="1" latinLnBrk="0" hangingPunct="1">
              <a:defRPr sz="1000" i="1"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firstinspires.org</a:t>
            </a:r>
          </a:p>
        </p:txBody>
      </p:sp>
      <p:sp>
        <p:nvSpPr>
          <p:cNvPr id="20" name="Slide Number Placeholder 5">
            <a:extLst>
              <a:ext uri="{FF2B5EF4-FFF2-40B4-BE49-F238E27FC236}">
                <a16:creationId xmlns:a16="http://schemas.microsoft.com/office/drawing/2014/main" id="{C6EFF45A-2CE0-46C0-2B3F-5FE8DFD54D25}"/>
              </a:ext>
            </a:extLst>
          </p:cNvPr>
          <p:cNvSpPr txBox="1">
            <a:spLocks/>
          </p:cNvSpPr>
          <p:nvPr userDrawn="1"/>
        </p:nvSpPr>
        <p:spPr>
          <a:xfrm>
            <a:off x="4692316" y="6356351"/>
            <a:ext cx="2743200" cy="320348"/>
          </a:xfrm>
          <a:prstGeom prst="rect">
            <a:avLst/>
          </a:prstGeom>
        </p:spPr>
        <p:txBody>
          <a:bodyPr vert="horz" lIns="0" tIns="0" rIns="0" bIns="0" rtlCol="0" anchor="b" anchorCtr="0"/>
          <a:lstStyle>
            <a:defPPr>
              <a:defRPr lang="en-US"/>
            </a:defPPr>
            <a:lvl1pPr marL="0" algn="ctr" defTabSz="914400" rtl="0" eaLnBrk="1" latinLnBrk="0" hangingPunct="1">
              <a:defRPr sz="100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3E6BEBE3-5FB4-B249-8431-073478596EAE}" type="slidenum">
              <a:rPr kumimoji="0" lang="en-US" sz="1000" b="0" i="0" u="none" strike="noStrike" kern="1200" cap="none" spc="0" normalizeH="0" baseline="0" noProof="0" smtClean="0">
                <a:ln>
                  <a:noFill/>
                </a:ln>
                <a:solidFill>
                  <a:srgbClr val="000000"/>
                </a:solidFill>
                <a:effectLst/>
                <a:uLnTx/>
                <a:uFillTx/>
                <a:latin typeface="Roboto" panose="02000000000000000000" pitchFamily="2" charset="0"/>
                <a:ea typeface="Roboto" panose="02000000000000000000" pitchFamily="2" charset="0"/>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endParaRPr>
          </a:p>
        </p:txBody>
      </p:sp>
      <p:cxnSp>
        <p:nvCxnSpPr>
          <p:cNvPr id="21" name="Straight Connector 20">
            <a:extLst>
              <a:ext uri="{FF2B5EF4-FFF2-40B4-BE49-F238E27FC236}">
                <a16:creationId xmlns:a16="http://schemas.microsoft.com/office/drawing/2014/main" id="{4F66ECE8-62EF-07E6-0913-65986ACA4178}"/>
              </a:ext>
            </a:extLst>
          </p:cNvPr>
          <p:cNvCxnSpPr>
            <a:cxnSpLocks/>
          </p:cNvCxnSpPr>
          <p:nvPr userDrawn="1"/>
        </p:nvCxnSpPr>
        <p:spPr>
          <a:xfrm>
            <a:off x="0" y="6219945"/>
            <a:ext cx="12192000"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99EDFD51-4486-83D3-DA83-28BCE402F93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7856" b="-7856"/>
          <a:stretch/>
        </p:blipFill>
        <p:spPr>
          <a:xfrm>
            <a:off x="457200" y="6360269"/>
            <a:ext cx="1302811" cy="393809"/>
          </a:xfrm>
          <a:prstGeom prst="rect">
            <a:avLst/>
          </a:prstGeom>
        </p:spPr>
      </p:pic>
      <p:pic>
        <p:nvPicPr>
          <p:cNvPr id="2" name="Picture 1">
            <a:extLst>
              <a:ext uri="{FF2B5EF4-FFF2-40B4-BE49-F238E27FC236}">
                <a16:creationId xmlns:a16="http://schemas.microsoft.com/office/drawing/2014/main" id="{658F847E-9AAB-ECE2-80B7-E876D7338842}"/>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8946672" y="25403"/>
            <a:ext cx="3159372" cy="731520"/>
          </a:xfrm>
          <a:prstGeom prst="rect">
            <a:avLst/>
          </a:prstGeom>
        </p:spPr>
      </p:pic>
    </p:spTree>
    <p:extLst>
      <p:ext uri="{BB962C8B-B14F-4D97-AF65-F5344CB8AC3E}">
        <p14:creationId xmlns:p14="http://schemas.microsoft.com/office/powerpoint/2010/main" val="466353577"/>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2FEF7DE-529B-E888-9159-23BD825A63B4}"/>
              </a:ext>
            </a:extLst>
          </p:cNvPr>
          <p:cNvSpPr/>
          <p:nvPr userDrawn="1"/>
        </p:nvSpPr>
        <p:spPr>
          <a:xfrm>
            <a:off x="0" y="0"/>
            <a:ext cx="12192000" cy="828675"/>
          </a:xfrm>
          <a:prstGeom prst="rect">
            <a:avLst/>
          </a:prstGeom>
          <a:gradFill>
            <a:gsLst>
              <a:gs pos="0">
                <a:srgbClr val="FFFFFF"/>
              </a:gs>
              <a:gs pos="73000">
                <a:srgbClr val="FFFFFF">
                  <a:lumMod val="95000"/>
                </a:srgbClr>
              </a:gs>
              <a:gs pos="83000">
                <a:srgbClr val="FFFFFF">
                  <a:lumMod val="95000"/>
                </a:srgbClr>
              </a:gs>
              <a:gs pos="100000">
                <a:srgbClr val="FFFFFF">
                  <a:lumMod val="95000"/>
                </a:srgbClr>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Roboto" panose="02000000000000000000" pitchFamily="2" charset="0"/>
              <a:ea typeface="+mn-ea"/>
              <a:cs typeface="+mn-cs"/>
            </a:endParaRPr>
          </a:p>
        </p:txBody>
      </p:sp>
      <p:sp>
        <p:nvSpPr>
          <p:cNvPr id="12" name="Title 1">
            <a:extLst>
              <a:ext uri="{FF2B5EF4-FFF2-40B4-BE49-F238E27FC236}">
                <a16:creationId xmlns:a16="http://schemas.microsoft.com/office/drawing/2014/main" id="{128EE99A-C270-699C-33D1-09B4BAC8BFDD}"/>
              </a:ext>
            </a:extLst>
          </p:cNvPr>
          <p:cNvSpPr txBox="1">
            <a:spLocks/>
          </p:cNvSpPr>
          <p:nvPr userDrawn="1"/>
        </p:nvSpPr>
        <p:spPr>
          <a:xfrm>
            <a:off x="457200" y="274320"/>
            <a:ext cx="8489472" cy="561976"/>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800" b="0" i="0" kern="1200">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rPr>
              <a:t>Click to edit Master title style</a:t>
            </a:r>
          </a:p>
        </p:txBody>
      </p:sp>
      <p:sp>
        <p:nvSpPr>
          <p:cNvPr id="13" name="Footer Placeholder 4">
            <a:extLst>
              <a:ext uri="{FF2B5EF4-FFF2-40B4-BE49-F238E27FC236}">
                <a16:creationId xmlns:a16="http://schemas.microsoft.com/office/drawing/2014/main" id="{3EDACD85-C922-31E0-9F28-CE25A66FC871}"/>
              </a:ext>
            </a:extLst>
          </p:cNvPr>
          <p:cNvSpPr txBox="1">
            <a:spLocks/>
          </p:cNvSpPr>
          <p:nvPr userDrawn="1"/>
        </p:nvSpPr>
        <p:spPr>
          <a:xfrm>
            <a:off x="7563853" y="6356351"/>
            <a:ext cx="4114800" cy="320348"/>
          </a:xfrm>
          <a:prstGeom prst="rect">
            <a:avLst/>
          </a:prstGeom>
        </p:spPr>
        <p:txBody>
          <a:bodyPr vert="horz" lIns="0" tIns="0" rIns="0" bIns="0" rtlCol="0" anchor="b" anchorCtr="0"/>
          <a:lstStyle>
            <a:defPPr>
              <a:defRPr lang="en-US"/>
            </a:defPPr>
            <a:lvl1pPr marL="0" algn="r" defTabSz="914400" rtl="0" eaLnBrk="1" latinLnBrk="0" hangingPunct="1">
              <a:defRPr sz="1000" i="1"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firstinspires.org</a:t>
            </a:r>
          </a:p>
        </p:txBody>
      </p:sp>
      <p:sp>
        <p:nvSpPr>
          <p:cNvPr id="14" name="Slide Number Placeholder 5">
            <a:extLst>
              <a:ext uri="{FF2B5EF4-FFF2-40B4-BE49-F238E27FC236}">
                <a16:creationId xmlns:a16="http://schemas.microsoft.com/office/drawing/2014/main" id="{70C72308-8A44-0676-2954-0B4375E58CE4}"/>
              </a:ext>
            </a:extLst>
          </p:cNvPr>
          <p:cNvSpPr txBox="1">
            <a:spLocks/>
          </p:cNvSpPr>
          <p:nvPr userDrawn="1"/>
        </p:nvSpPr>
        <p:spPr>
          <a:xfrm>
            <a:off x="4692316" y="6356351"/>
            <a:ext cx="2743200" cy="320348"/>
          </a:xfrm>
          <a:prstGeom prst="rect">
            <a:avLst/>
          </a:prstGeom>
        </p:spPr>
        <p:txBody>
          <a:bodyPr vert="horz" lIns="0" tIns="0" rIns="0" bIns="0" rtlCol="0" anchor="b" anchorCtr="0"/>
          <a:lstStyle>
            <a:defPPr>
              <a:defRPr lang="en-US"/>
            </a:defPPr>
            <a:lvl1pPr marL="0" algn="ctr" defTabSz="914400" rtl="0" eaLnBrk="1" latinLnBrk="0" hangingPunct="1">
              <a:defRPr sz="100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3E6BEBE3-5FB4-B249-8431-073478596EAE}" type="slidenum">
              <a:rPr kumimoji="0" lang="en-US" sz="1000" b="0" i="0" u="none" strike="noStrike" kern="1200" cap="none" spc="0" normalizeH="0" baseline="0" noProof="0" smtClean="0">
                <a:ln>
                  <a:noFill/>
                </a:ln>
                <a:solidFill>
                  <a:srgbClr val="000000"/>
                </a:solidFill>
                <a:effectLst/>
                <a:uLnTx/>
                <a:uFillTx/>
                <a:latin typeface="Roboto" panose="02000000000000000000" pitchFamily="2" charset="0"/>
                <a:ea typeface="Roboto" panose="02000000000000000000" pitchFamily="2" charset="0"/>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endParaRPr>
          </a:p>
        </p:txBody>
      </p:sp>
      <p:cxnSp>
        <p:nvCxnSpPr>
          <p:cNvPr id="15" name="Straight Connector 14">
            <a:extLst>
              <a:ext uri="{FF2B5EF4-FFF2-40B4-BE49-F238E27FC236}">
                <a16:creationId xmlns:a16="http://schemas.microsoft.com/office/drawing/2014/main" id="{F09A0B43-B2EF-C195-CDD9-6A77A721FBF3}"/>
              </a:ext>
            </a:extLst>
          </p:cNvPr>
          <p:cNvCxnSpPr>
            <a:cxnSpLocks/>
          </p:cNvCxnSpPr>
          <p:nvPr userDrawn="1"/>
        </p:nvCxnSpPr>
        <p:spPr>
          <a:xfrm>
            <a:off x="0" y="6219945"/>
            <a:ext cx="12192000"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BB5672F8-B1C4-94C7-AB1E-F048911B227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7856" b="-7856"/>
          <a:stretch/>
        </p:blipFill>
        <p:spPr>
          <a:xfrm>
            <a:off x="457200" y="6360269"/>
            <a:ext cx="1302811" cy="393809"/>
          </a:xfrm>
          <a:prstGeom prst="rect">
            <a:avLst/>
          </a:prstGeom>
        </p:spPr>
      </p:pic>
      <p:pic>
        <p:nvPicPr>
          <p:cNvPr id="10" name="Picture 9">
            <a:extLst>
              <a:ext uri="{FF2B5EF4-FFF2-40B4-BE49-F238E27FC236}">
                <a16:creationId xmlns:a16="http://schemas.microsoft.com/office/drawing/2014/main" id="{029FCB25-5EF0-0C40-9C84-0963F39E96E1}"/>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8946672" y="25403"/>
            <a:ext cx="3159372" cy="731520"/>
          </a:xfrm>
          <a:prstGeom prst="rect">
            <a:avLst/>
          </a:prstGeom>
        </p:spPr>
      </p:pic>
    </p:spTree>
    <p:extLst>
      <p:ext uri="{BB962C8B-B14F-4D97-AF65-F5344CB8AC3E}">
        <p14:creationId xmlns:p14="http://schemas.microsoft.com/office/powerpoint/2010/main" val="1385587785"/>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FLL Discover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8E4FE93-3824-C353-75D1-BE8A51D1414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7856" b="-7856"/>
          <a:stretch/>
        </p:blipFill>
        <p:spPr>
          <a:xfrm>
            <a:off x="457200" y="6360269"/>
            <a:ext cx="1302811" cy="393809"/>
          </a:xfrm>
          <a:prstGeom prst="rect">
            <a:avLst/>
          </a:prstGeom>
        </p:spPr>
      </p:pic>
      <p:cxnSp>
        <p:nvCxnSpPr>
          <p:cNvPr id="10" name="Straight Connector 9">
            <a:extLst>
              <a:ext uri="{FF2B5EF4-FFF2-40B4-BE49-F238E27FC236}">
                <a16:creationId xmlns:a16="http://schemas.microsoft.com/office/drawing/2014/main" id="{893AFC37-A9B5-ADF5-113A-558E73C40A11}"/>
              </a:ext>
            </a:extLst>
          </p:cNvPr>
          <p:cNvCxnSpPr>
            <a:cxnSpLocks/>
          </p:cNvCxnSpPr>
          <p:nvPr userDrawn="1"/>
        </p:nvCxnSpPr>
        <p:spPr>
          <a:xfrm>
            <a:off x="0" y="6219945"/>
            <a:ext cx="12192000"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DD182642-0552-63C3-D341-FFA74C7F96E7}"/>
              </a:ext>
            </a:extLst>
          </p:cNvPr>
          <p:cNvSpPr/>
          <p:nvPr userDrawn="1"/>
        </p:nvSpPr>
        <p:spPr>
          <a:xfrm>
            <a:off x="0" y="0"/>
            <a:ext cx="12192000" cy="828675"/>
          </a:xfrm>
          <a:prstGeom prst="rect">
            <a:avLst/>
          </a:prstGeom>
          <a:gradFill>
            <a:gsLst>
              <a:gs pos="0">
                <a:srgbClr val="FFFFFF"/>
              </a:gs>
              <a:gs pos="73000">
                <a:srgbClr val="FFFFFF">
                  <a:lumMod val="95000"/>
                </a:srgbClr>
              </a:gs>
              <a:gs pos="83000">
                <a:srgbClr val="FFFFFF">
                  <a:lumMod val="95000"/>
                </a:srgbClr>
              </a:gs>
              <a:gs pos="100000">
                <a:srgbClr val="FFFFFF">
                  <a:lumMod val="95000"/>
                </a:srgbClr>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Roboto" panose="02000000000000000000" pitchFamily="2" charset="0"/>
              <a:ea typeface="+mn-ea"/>
              <a:cs typeface="+mn-cs"/>
            </a:endParaRPr>
          </a:p>
        </p:txBody>
      </p:sp>
      <p:sp>
        <p:nvSpPr>
          <p:cNvPr id="22" name="Title 1">
            <a:extLst>
              <a:ext uri="{FF2B5EF4-FFF2-40B4-BE49-F238E27FC236}">
                <a16:creationId xmlns:a16="http://schemas.microsoft.com/office/drawing/2014/main" id="{0B150B34-2FE2-079B-E924-A224CAA99CCA}"/>
              </a:ext>
            </a:extLst>
          </p:cNvPr>
          <p:cNvSpPr txBox="1">
            <a:spLocks/>
          </p:cNvSpPr>
          <p:nvPr userDrawn="1"/>
        </p:nvSpPr>
        <p:spPr>
          <a:xfrm>
            <a:off x="457200" y="274320"/>
            <a:ext cx="8489472" cy="561976"/>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800" b="0" i="0" kern="1200">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endParaRPr>
          </a:p>
        </p:txBody>
      </p:sp>
      <p:sp>
        <p:nvSpPr>
          <p:cNvPr id="23" name="Content Placeholder 2">
            <a:extLst>
              <a:ext uri="{FF2B5EF4-FFF2-40B4-BE49-F238E27FC236}">
                <a16:creationId xmlns:a16="http://schemas.microsoft.com/office/drawing/2014/main" id="{6441A197-04F8-C22E-F70F-45B723643857}"/>
              </a:ext>
            </a:extLst>
          </p:cNvPr>
          <p:cNvSpPr txBox="1">
            <a:spLocks/>
          </p:cNvSpPr>
          <p:nvPr userDrawn="1"/>
        </p:nvSpPr>
        <p:spPr>
          <a:xfrm>
            <a:off x="457200" y="1097280"/>
            <a:ext cx="11213432" cy="5003797"/>
          </a:xfrm>
          <a:prstGeom prst="rect">
            <a:avLst/>
          </a:prstGeom>
        </p:spPr>
        <p:txBody>
          <a:bodyPr vert="horz" lIns="0" tIns="0" rIns="0" bIns="0" rtlCol="0">
            <a:noAutofit/>
          </a:bodyPr>
          <a:lstStyle>
            <a:lvl1pPr marL="0" indent="0" algn="l" defTabSz="914400" rtl="0" eaLnBrk="1" latinLnBrk="0" hangingPunct="1">
              <a:lnSpc>
                <a:spcPct val="95000"/>
              </a:lnSpc>
              <a:spcBef>
                <a:spcPts val="1000"/>
              </a:spcBef>
              <a:buFont typeface="Arial" panose="020B0604020202020204" pitchFamily="34" charset="0"/>
              <a:buNone/>
              <a:defRPr lang="en-US" sz="1600" b="0" i="0" kern="1200" dirty="0">
                <a:solidFill>
                  <a:schemeClr val="tx1"/>
                </a:solidFill>
                <a:latin typeface="Roboto" panose="02000000000000000000" pitchFamily="2" charset="0"/>
                <a:ea typeface="Roboto" panose="02000000000000000000" pitchFamily="2" charset="0"/>
                <a:cs typeface="Roboto" panose="02000000000000000000" pitchFamily="2" charset="0"/>
              </a:defRPr>
            </a:lvl1pPr>
            <a:lvl2pPr marL="0" indent="0" algn="l" defTabSz="228600" rtl="0" eaLnBrk="1" fontAlgn="t" latinLnBrk="0" hangingPunct="1">
              <a:lnSpc>
                <a:spcPct val="100000"/>
              </a:lnSpc>
              <a:spcBef>
                <a:spcPts val="1200"/>
              </a:spcBef>
              <a:buFont typeface="Arial" panose="020B0604020202020204" pitchFamily="34" charset="0"/>
              <a:buNone/>
              <a:defRPr lang="en-US" sz="1800" b="1" i="0" kern="1200">
                <a:solidFill>
                  <a:schemeClr val="accent6"/>
                </a:solidFill>
                <a:latin typeface="Roboto" panose="02000000000000000000" pitchFamily="2" charset="0"/>
                <a:ea typeface="Roboto" panose="02000000000000000000" pitchFamily="2" charset="0"/>
                <a:cs typeface="Roboto" panose="02000000000000000000" pitchFamily="2" charset="0"/>
              </a:defRPr>
            </a:lvl2pPr>
            <a:lvl3pPr marL="171450" indent="-161925" algn="l" defTabSz="914400" rtl="0" eaLnBrk="1" latinLnBrk="0" hangingPunct="1">
              <a:lnSpc>
                <a:spcPct val="90000"/>
              </a:lnSpc>
              <a:spcBef>
                <a:spcPts val="500"/>
              </a:spcBef>
              <a:buFont typeface="System Font Regular"/>
              <a:buChar char="–"/>
              <a:tabLst/>
              <a:defRPr lang="en-US" sz="1600" b="0" i="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342900" indent="-171450" algn="l" defTabSz="914400" rtl="0" eaLnBrk="1" latinLnBrk="0" hangingPunct="1">
              <a:lnSpc>
                <a:spcPct val="90000"/>
              </a:lnSpc>
              <a:spcBef>
                <a:spcPts val="500"/>
              </a:spcBef>
              <a:buFont typeface="System Font Regular"/>
              <a:buChar char="–"/>
              <a:tabLst/>
              <a:defRPr sz="1400" b="0" i="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4pPr>
            <a:lvl5pPr marL="9525" indent="0" algn="l" defTabSz="914400" rtl="0" eaLnBrk="1" latinLnBrk="0" hangingPunct="1">
              <a:lnSpc>
                <a:spcPct val="90000"/>
              </a:lnSpc>
              <a:spcBef>
                <a:spcPts val="1800"/>
              </a:spcBef>
              <a:spcAft>
                <a:spcPts val="1800"/>
              </a:spcAft>
              <a:buFont typeface="Arial" panose="020B0604020202020204" pitchFamily="34" charset="0"/>
              <a:buNone/>
              <a:tabLst/>
              <a:defRPr sz="1800" b="0" i="0" kern="1200">
                <a:solidFill>
                  <a:schemeClr val="tx2"/>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5000"/>
              </a:lnSpc>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srgbClr val="7030A0"/>
              </a:solidFill>
              <a:effectLst/>
              <a:uLnTx/>
              <a:uFillTx/>
              <a:latin typeface="Roboto" panose="02000000000000000000" pitchFamily="2" charset="0"/>
              <a:ea typeface="Roboto" panose="02000000000000000000" pitchFamily="2" charset="0"/>
            </a:endParaRPr>
          </a:p>
        </p:txBody>
      </p:sp>
      <p:sp>
        <p:nvSpPr>
          <p:cNvPr id="24" name="Footer Placeholder 4">
            <a:extLst>
              <a:ext uri="{FF2B5EF4-FFF2-40B4-BE49-F238E27FC236}">
                <a16:creationId xmlns:a16="http://schemas.microsoft.com/office/drawing/2014/main" id="{1B329C19-C97C-455C-B7CC-0072A7B9464C}"/>
              </a:ext>
            </a:extLst>
          </p:cNvPr>
          <p:cNvSpPr txBox="1">
            <a:spLocks/>
          </p:cNvSpPr>
          <p:nvPr userDrawn="1"/>
        </p:nvSpPr>
        <p:spPr>
          <a:xfrm>
            <a:off x="7563853" y="6356351"/>
            <a:ext cx="4114800" cy="320348"/>
          </a:xfrm>
          <a:prstGeom prst="rect">
            <a:avLst/>
          </a:prstGeom>
        </p:spPr>
        <p:txBody>
          <a:bodyPr vert="horz" lIns="0" tIns="0" rIns="0" bIns="0" rtlCol="0" anchor="b" anchorCtr="0"/>
          <a:lstStyle>
            <a:defPPr>
              <a:defRPr lang="en-US"/>
            </a:defPPr>
            <a:lvl1pPr marL="0" algn="r" defTabSz="914400" rtl="0" eaLnBrk="1" latinLnBrk="0" hangingPunct="1">
              <a:defRPr sz="1000" i="1"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firstinspires.org</a:t>
            </a:r>
          </a:p>
        </p:txBody>
      </p:sp>
      <p:sp>
        <p:nvSpPr>
          <p:cNvPr id="25" name="Slide Number Placeholder 5">
            <a:extLst>
              <a:ext uri="{FF2B5EF4-FFF2-40B4-BE49-F238E27FC236}">
                <a16:creationId xmlns:a16="http://schemas.microsoft.com/office/drawing/2014/main" id="{D9793F3E-0787-DF82-755E-13D498371AB6}"/>
              </a:ext>
            </a:extLst>
          </p:cNvPr>
          <p:cNvSpPr txBox="1">
            <a:spLocks/>
          </p:cNvSpPr>
          <p:nvPr userDrawn="1"/>
        </p:nvSpPr>
        <p:spPr>
          <a:xfrm>
            <a:off x="4692316" y="6356351"/>
            <a:ext cx="2743200" cy="320348"/>
          </a:xfrm>
          <a:prstGeom prst="rect">
            <a:avLst/>
          </a:prstGeom>
        </p:spPr>
        <p:txBody>
          <a:bodyPr vert="horz" lIns="0" tIns="0" rIns="0" bIns="0" rtlCol="0" anchor="b" anchorCtr="0"/>
          <a:lstStyle>
            <a:defPPr>
              <a:defRPr lang="en-US"/>
            </a:defPPr>
            <a:lvl1pPr marL="0" algn="ctr" defTabSz="914400" rtl="0" eaLnBrk="1" latinLnBrk="0" hangingPunct="1">
              <a:defRPr sz="100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3E6BEBE3-5FB4-B249-8431-073478596EAE}" type="slidenum">
              <a:rPr kumimoji="0" lang="en-US" sz="1000" b="0" i="0" u="none" strike="noStrike" kern="1200" cap="none" spc="0" normalizeH="0" baseline="0" noProof="0" smtClean="0">
                <a:ln>
                  <a:noFill/>
                </a:ln>
                <a:solidFill>
                  <a:srgbClr val="000000"/>
                </a:solidFill>
                <a:effectLst/>
                <a:uLnTx/>
                <a:uFillTx/>
                <a:latin typeface="Roboto" panose="02000000000000000000" pitchFamily="2" charset="0"/>
                <a:ea typeface="Roboto" panose="02000000000000000000" pitchFamily="2" charset="0"/>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endParaRPr>
          </a:p>
        </p:txBody>
      </p:sp>
      <p:pic>
        <p:nvPicPr>
          <p:cNvPr id="26" name="Picture 25">
            <a:extLst>
              <a:ext uri="{FF2B5EF4-FFF2-40B4-BE49-F238E27FC236}">
                <a16:creationId xmlns:a16="http://schemas.microsoft.com/office/drawing/2014/main" id="{DFB7ED85-0F56-7A1C-70B5-E63A2354EF5B}"/>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8946672" y="25403"/>
            <a:ext cx="3159372" cy="731520"/>
          </a:xfrm>
          <a:prstGeom prst="rect">
            <a:avLst/>
          </a:prstGeom>
        </p:spPr>
      </p:pic>
    </p:spTree>
    <p:extLst>
      <p:ext uri="{BB962C8B-B14F-4D97-AF65-F5344CB8AC3E}">
        <p14:creationId xmlns:p14="http://schemas.microsoft.com/office/powerpoint/2010/main" val="2854520460"/>
      </p:ext>
    </p:extLst>
  </p:cSld>
  <p:clrMapOvr>
    <a:masterClrMapping/>
  </p:clrMapOvr>
  <p:extLst>
    <p:ext uri="{DCECCB84-F9BA-43D5-87BE-67443E8EF086}">
      <p15:sldGuideLst xmlns:p15="http://schemas.microsoft.com/office/powerpoint/2012/main">
        <p15:guide id="1" orient="horz" pos="4176">
          <p15:clr>
            <a:srgbClr val="FBAE40"/>
          </p15:clr>
        </p15:guide>
        <p15:guide id="2" pos="752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AEB161-7E7A-5042-BCF6-95F27F8C571E}" type="datetime1">
              <a:rPr lang="en-US" smtClean="0"/>
              <a:t>9/3/2025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3052E6-E16C-A04B-8192-1DB31D569F09}" type="slidenum">
              <a:rPr lang="en-US" smtClean="0"/>
              <a:pPr/>
              <a:t>‹#›</a:t>
            </a:fld>
            <a:endParaRPr lang="en-US" dirty="0"/>
          </a:p>
        </p:txBody>
      </p:sp>
    </p:spTree>
    <p:extLst>
      <p:ext uri="{BB962C8B-B14F-4D97-AF65-F5344CB8AC3E}">
        <p14:creationId xmlns:p14="http://schemas.microsoft.com/office/powerpoint/2010/main" val="3793671017"/>
      </p:ext>
    </p:extLst>
  </p:cSld>
  <p:clrMap bg1="lt1" tx1="dk1" bg2="lt2" tx2="dk2" accent1="accent1" accent2="accent2" accent3="accent3" accent4="accent4" accent5="accent5" accent6="accent6" hlink="hlink" folHlink="folHlink"/>
  <p:sldLayoutIdLst>
    <p:sldLayoutId id="2147483713"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13.jpg"/><Relationship Id="rId4" Type="http://schemas.openxmlformats.org/officeDocument/2006/relationships/image" Target="../media/image12.sv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svg"/></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21.png"/><Relationship Id="rId4" Type="http://schemas.openxmlformats.org/officeDocument/2006/relationships/image" Target="../media/image20.svg"/></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24.png"/><Relationship Id="rId4" Type="http://schemas.openxmlformats.org/officeDocument/2006/relationships/image" Target="../media/image23.svg"/></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microsoft.com/office/2007/relationships/hdphoto" Target="../media/hdphoto1.wdp"/><Relationship Id="rId5" Type="http://schemas.openxmlformats.org/officeDocument/2006/relationships/image" Target="../media/image27.png"/><Relationship Id="rId4" Type="http://schemas.openxmlformats.org/officeDocument/2006/relationships/image" Target="../media/image26.sv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28.jpeg"/><Relationship Id="rId4" Type="http://schemas.openxmlformats.org/officeDocument/2006/relationships/image" Target="../media/image12.sv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28.jpeg"/><Relationship Id="rId4" Type="http://schemas.openxmlformats.org/officeDocument/2006/relationships/image" Target="../media/image12.svg"/></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jpe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81FCCC-5B06-399F-A188-506908FBE1DC}"/>
            </a:ext>
          </a:extLst>
        </p:cNvPr>
        <p:cNvGrpSpPr/>
        <p:nvPr/>
      </p:nvGrpSpPr>
      <p:grpSpPr>
        <a:xfrm>
          <a:off x="0" y="0"/>
          <a:ext cx="0" cy="0"/>
          <a:chOff x="0" y="0"/>
          <a:chExt cx="0" cy="0"/>
        </a:xfrm>
      </p:grpSpPr>
      <p:sp>
        <p:nvSpPr>
          <p:cNvPr id="3" name="Title 3">
            <a:extLst>
              <a:ext uri="{FF2B5EF4-FFF2-40B4-BE49-F238E27FC236}">
                <a16:creationId xmlns:a16="http://schemas.microsoft.com/office/drawing/2014/main" id="{83D69124-12DE-626F-C834-1BA7D69B9408}"/>
              </a:ext>
            </a:extLst>
          </p:cNvPr>
          <p:cNvSpPr txBox="1">
            <a:spLocks/>
          </p:cNvSpPr>
          <p:nvPr/>
        </p:nvSpPr>
        <p:spPr>
          <a:xfrm>
            <a:off x="326169" y="341369"/>
            <a:ext cx="4509782" cy="1407421"/>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000" b="1" kern="1200">
                <a:solidFill>
                  <a:schemeClr val="bg2">
                    <a:lumMod val="25000"/>
                  </a:schemeClr>
                </a:solidFill>
                <a:latin typeface="Helvetica Neue" panose="02000503000000020004" pitchFamily="2" charset="0"/>
                <a:ea typeface="Helvetica Neue" panose="02000503000000020004" pitchFamily="2" charset="0"/>
                <a:cs typeface="Helvetica Neue" panose="02000503000000020004" pitchFamily="2" charset="0"/>
              </a:defRPr>
            </a:lvl1pPr>
          </a:lstStyle>
          <a:p>
            <a:pPr>
              <a:lnSpc>
                <a:spcPct val="100000"/>
              </a:lnSpc>
              <a:spcAft>
                <a:spcPts val="1200"/>
              </a:spcAft>
              <a:defRPr/>
            </a:pPr>
            <a:r>
              <a:rPr lang="en-US" sz="4800" spc="250" dirty="0">
                <a:solidFill>
                  <a:srgbClr val="ED1C24"/>
                </a:solidFill>
                <a:latin typeface="Roboto" panose="02000000000000000000" pitchFamily="2" charset="0"/>
                <a:ea typeface="Roboto" panose="02000000000000000000" pitchFamily="2" charset="0"/>
                <a:cs typeface="Roboto" panose="02000000000000000000" pitchFamily="2" charset="0"/>
              </a:rPr>
              <a:t>TÍMI 7</a:t>
            </a:r>
          </a:p>
        </p:txBody>
      </p:sp>
      <p:sp>
        <p:nvSpPr>
          <p:cNvPr id="4" name="Text Placeholder 4">
            <a:extLst>
              <a:ext uri="{FF2B5EF4-FFF2-40B4-BE49-F238E27FC236}">
                <a16:creationId xmlns:a16="http://schemas.microsoft.com/office/drawing/2014/main" id="{6750C1C8-6386-DDED-19A5-2016D654A326}"/>
              </a:ext>
            </a:extLst>
          </p:cNvPr>
          <p:cNvSpPr txBox="1">
            <a:spLocks/>
          </p:cNvSpPr>
          <p:nvPr/>
        </p:nvSpPr>
        <p:spPr>
          <a:xfrm>
            <a:off x="7841293" y="1028701"/>
            <a:ext cx="4261981" cy="5323544"/>
          </a:xfrm>
          <a:prstGeom prst="rect">
            <a:avLst/>
          </a:prstGeom>
        </p:spPr>
        <p:txBody>
          <a:bodyPr vert="horz" lIns="91440" tIns="45720" rIns="91440" bIns="4572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600" dirty="0" err="1">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rPr>
              <a:t>Ég</a:t>
            </a:r>
            <a:r>
              <a:rPr lang="en-US" sz="2600" dirty="0">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rPr>
              <a:t> get </a:t>
            </a:r>
            <a:r>
              <a:rPr lang="en-US" sz="2600" dirty="0" err="1">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rPr>
              <a:t>unnið</a:t>
            </a:r>
            <a:r>
              <a:rPr lang="en-US" sz="2600" dirty="0">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rPr>
              <a:t> </a:t>
            </a:r>
            <a:r>
              <a:rPr lang="en-US" sz="2600" dirty="0" err="1">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rPr>
              <a:t>með</a:t>
            </a:r>
            <a:r>
              <a:rPr lang="en-US" sz="2600" dirty="0">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rPr>
              <a:t> </a:t>
            </a:r>
            <a:r>
              <a:rPr lang="en-US" sz="2600" dirty="0" err="1">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rPr>
              <a:t>liðinu</a:t>
            </a:r>
            <a:r>
              <a:rPr lang="en-US" sz="2600" dirty="0">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rPr>
              <a:t> </a:t>
            </a:r>
            <a:r>
              <a:rPr lang="en-US" sz="2600" dirty="0" err="1">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rPr>
              <a:t>mínu</a:t>
            </a:r>
            <a:r>
              <a:rPr lang="en-US" sz="2600" dirty="0">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rPr>
              <a:t> </a:t>
            </a:r>
            <a:r>
              <a:rPr lang="en-US" sz="2600" dirty="0" err="1">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rPr>
              <a:t>að</a:t>
            </a:r>
            <a:r>
              <a:rPr lang="en-US" sz="2600" dirty="0">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rPr>
              <a:t> </a:t>
            </a:r>
            <a:r>
              <a:rPr lang="en-US" sz="2600" dirty="0" err="1">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rPr>
              <a:t>því</a:t>
            </a:r>
            <a:r>
              <a:rPr lang="en-US" sz="2600" dirty="0">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rPr>
              <a:t> </a:t>
            </a:r>
            <a:r>
              <a:rPr lang="en-US" sz="2600" dirty="0" err="1">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rPr>
              <a:t>að</a:t>
            </a:r>
            <a:r>
              <a:rPr lang="en-US" sz="2600" dirty="0">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rPr>
              <a:t> </a:t>
            </a:r>
            <a:r>
              <a:rPr lang="en-US" sz="2600" dirty="0" err="1">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rPr>
              <a:t>halda</a:t>
            </a:r>
            <a:r>
              <a:rPr lang="en-US" sz="2600" dirty="0">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rPr>
              <a:t> </a:t>
            </a:r>
            <a:r>
              <a:rPr lang="en-US" sz="2600" dirty="0" err="1">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rPr>
              <a:t>áfram</a:t>
            </a:r>
            <a:r>
              <a:rPr lang="en-US" sz="2600" dirty="0">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rPr>
              <a:t> </a:t>
            </a:r>
            <a:r>
              <a:rPr lang="en-US" sz="2600" dirty="0" err="1">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rPr>
              <a:t>að</a:t>
            </a:r>
            <a:r>
              <a:rPr lang="en-US" sz="2600" dirty="0">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rPr>
              <a:t> </a:t>
            </a:r>
            <a:r>
              <a:rPr lang="en-US" sz="2600" dirty="0" err="1">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rPr>
              <a:t>þróa</a:t>
            </a:r>
            <a:r>
              <a:rPr lang="en-US" sz="2600" dirty="0">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rPr>
              <a:t> </a:t>
            </a:r>
            <a:r>
              <a:rPr lang="en-US" sz="2600" dirty="0" err="1">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rPr>
              <a:t>lausnina</a:t>
            </a:r>
            <a:r>
              <a:rPr lang="en-US" sz="2600" dirty="0">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rPr>
              <a:t> </a:t>
            </a:r>
            <a:r>
              <a:rPr lang="en-US" sz="2600" dirty="0" err="1">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rPr>
              <a:t>að</a:t>
            </a:r>
            <a:r>
              <a:rPr lang="en-US" sz="2600" dirty="0">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rPr>
              <a:t> </a:t>
            </a:r>
            <a:r>
              <a:rPr lang="en-US" sz="2600" dirty="0" err="1">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rPr>
              <a:t>nýsköpunarverkefninu</a:t>
            </a:r>
            <a:r>
              <a:rPr lang="en-US" sz="2600" dirty="0">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rPr>
              <a:t> og </a:t>
            </a:r>
            <a:r>
              <a:rPr lang="en-US" sz="2600" dirty="0" err="1">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rPr>
              <a:t>útbúa</a:t>
            </a:r>
            <a:r>
              <a:rPr lang="en-US" sz="2600" dirty="0">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rPr>
              <a:t> </a:t>
            </a:r>
            <a:r>
              <a:rPr lang="en-US" sz="2600" dirty="0" err="1">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rPr>
              <a:t>til</a:t>
            </a:r>
            <a:r>
              <a:rPr lang="en-US" sz="2600" dirty="0">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rPr>
              <a:t> </a:t>
            </a:r>
            <a:r>
              <a:rPr lang="en-US" sz="2600" dirty="0" err="1">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rPr>
              <a:t>líkan</a:t>
            </a:r>
            <a:r>
              <a:rPr lang="en-US" sz="2600" dirty="0">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rPr>
              <a:t> </a:t>
            </a:r>
            <a:r>
              <a:rPr lang="en-US" sz="2600" dirty="0" err="1">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rPr>
              <a:t>eða</a:t>
            </a:r>
            <a:r>
              <a:rPr lang="en-US" sz="2600" dirty="0">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rPr>
              <a:t> </a:t>
            </a:r>
            <a:r>
              <a:rPr lang="en-US" sz="2600" dirty="0" err="1">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rPr>
              <a:t>frumgerð</a:t>
            </a:r>
            <a:r>
              <a:rPr lang="en-US" sz="2600" dirty="0">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rPr>
              <a:t>.</a:t>
            </a:r>
          </a:p>
          <a:p>
            <a:r>
              <a:rPr lang="en-US" sz="2600" dirty="0" err="1">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rPr>
              <a:t>Ég</a:t>
            </a:r>
            <a:r>
              <a:rPr lang="en-US" sz="2600" dirty="0">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rPr>
              <a:t> get </a:t>
            </a:r>
            <a:r>
              <a:rPr lang="en-US" sz="2600" dirty="0" err="1">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rPr>
              <a:t>unnið</a:t>
            </a:r>
            <a:r>
              <a:rPr lang="en-US" sz="2600" dirty="0">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rPr>
              <a:t> </a:t>
            </a:r>
            <a:r>
              <a:rPr lang="en-US" sz="2600" dirty="0" err="1">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rPr>
              <a:t>með</a:t>
            </a:r>
            <a:r>
              <a:rPr lang="en-US" sz="2600" dirty="0">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rPr>
              <a:t> </a:t>
            </a:r>
            <a:r>
              <a:rPr lang="en-US" sz="2600" dirty="0" err="1">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rPr>
              <a:t>liðinu</a:t>
            </a:r>
            <a:r>
              <a:rPr lang="en-US" sz="2600" dirty="0">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rPr>
              <a:t> </a:t>
            </a:r>
            <a:r>
              <a:rPr lang="en-US" sz="2600" dirty="0" err="1">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rPr>
              <a:t>mínu</a:t>
            </a:r>
            <a:r>
              <a:rPr lang="en-US" sz="2600" dirty="0">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rPr>
              <a:t> </a:t>
            </a:r>
            <a:r>
              <a:rPr lang="en-US" sz="2600" dirty="0" err="1">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rPr>
              <a:t>að</a:t>
            </a:r>
            <a:r>
              <a:rPr lang="en-US" sz="2600" dirty="0">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rPr>
              <a:t> </a:t>
            </a:r>
            <a:r>
              <a:rPr lang="en-US" sz="2600" dirty="0" err="1">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rPr>
              <a:t>því</a:t>
            </a:r>
            <a:r>
              <a:rPr lang="en-US" sz="2600" dirty="0">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rPr>
              <a:t> </a:t>
            </a:r>
            <a:r>
              <a:rPr lang="en-US" sz="2600" dirty="0" err="1">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rPr>
              <a:t>að</a:t>
            </a:r>
            <a:r>
              <a:rPr lang="en-US" sz="2600" dirty="0">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rPr>
              <a:t> </a:t>
            </a:r>
            <a:r>
              <a:rPr lang="en-US" sz="2600" dirty="0" err="1">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rPr>
              <a:t>hanna</a:t>
            </a:r>
            <a:r>
              <a:rPr lang="en-US" sz="2600" dirty="0">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rPr>
              <a:t> og </a:t>
            </a:r>
            <a:r>
              <a:rPr lang="en-US" sz="2600" dirty="0" err="1">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rPr>
              <a:t>endurgera</a:t>
            </a:r>
            <a:r>
              <a:rPr lang="en-US" sz="2600" dirty="0">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rPr>
              <a:t> </a:t>
            </a:r>
            <a:r>
              <a:rPr lang="en-US" sz="2600" dirty="0" err="1">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rPr>
              <a:t>vélmennið</a:t>
            </a:r>
            <a:r>
              <a:rPr lang="en-US" sz="2600" dirty="0">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rPr>
              <a:t> </a:t>
            </a:r>
            <a:r>
              <a:rPr lang="en-US" sz="2600" dirty="0" err="1">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rPr>
              <a:t>til</a:t>
            </a:r>
            <a:r>
              <a:rPr lang="en-US" sz="2600" dirty="0">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rPr>
              <a:t> </a:t>
            </a:r>
            <a:r>
              <a:rPr lang="en-US" sz="2600" dirty="0" err="1">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rPr>
              <a:t>að</a:t>
            </a:r>
            <a:r>
              <a:rPr lang="en-US" sz="2600" dirty="0">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rPr>
              <a:t> </a:t>
            </a:r>
            <a:r>
              <a:rPr lang="en-US" sz="2600" dirty="0" err="1">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rPr>
              <a:t>leysa</a:t>
            </a:r>
            <a:r>
              <a:rPr lang="en-US" sz="2600" dirty="0">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rPr>
              <a:t> </a:t>
            </a:r>
            <a:r>
              <a:rPr lang="en-US" sz="2600" dirty="0" err="1">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rPr>
              <a:t>fleiri</a:t>
            </a:r>
            <a:r>
              <a:rPr lang="en-US" sz="2600" dirty="0">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rPr>
              <a:t> </a:t>
            </a:r>
            <a:r>
              <a:rPr lang="en-US" sz="2600" dirty="0" err="1">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rPr>
              <a:t>þrautir</a:t>
            </a:r>
            <a:r>
              <a:rPr lang="en-US" sz="2600" dirty="0">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rPr>
              <a:t>.</a:t>
            </a:r>
          </a:p>
        </p:txBody>
      </p:sp>
      <p:sp>
        <p:nvSpPr>
          <p:cNvPr id="8" name="Text Placeholder 4">
            <a:extLst>
              <a:ext uri="{FF2B5EF4-FFF2-40B4-BE49-F238E27FC236}">
                <a16:creationId xmlns:a16="http://schemas.microsoft.com/office/drawing/2014/main" id="{A6AAEB71-AACB-1350-FA60-DABC810222C4}"/>
              </a:ext>
            </a:extLst>
          </p:cNvPr>
          <p:cNvSpPr txBox="1">
            <a:spLocks/>
          </p:cNvSpPr>
          <p:nvPr/>
        </p:nvSpPr>
        <p:spPr>
          <a:xfrm>
            <a:off x="326169" y="2286000"/>
            <a:ext cx="6675880" cy="2823210"/>
          </a:xfrm>
          <a:prstGeom prst="rect">
            <a:avLst/>
          </a:prstGeom>
        </p:spPr>
        <p:txBody>
          <a:bodyPr vert="horz" lIns="91440" tIns="45720" rIns="91440" bIns="4572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err="1">
                <a:solidFill>
                  <a:srgbClr val="000000"/>
                </a:solidFill>
                <a:latin typeface="Roboto" panose="02000000000000000000" pitchFamily="2" charset="0"/>
              </a:rPr>
              <a:t>Nemendur</a:t>
            </a:r>
            <a:r>
              <a:rPr lang="en-US" dirty="0">
                <a:solidFill>
                  <a:srgbClr val="000000"/>
                </a:solidFill>
                <a:latin typeface="Roboto" panose="02000000000000000000" pitchFamily="2" charset="0"/>
              </a:rPr>
              <a:t> </a:t>
            </a:r>
            <a:r>
              <a:rPr lang="en-US" dirty="0" err="1">
                <a:solidFill>
                  <a:srgbClr val="000000"/>
                </a:solidFill>
                <a:latin typeface="Roboto" panose="02000000000000000000" pitchFamily="2" charset="0"/>
              </a:rPr>
              <a:t>munu</a:t>
            </a:r>
            <a:r>
              <a:rPr lang="en-US" dirty="0">
                <a:solidFill>
                  <a:srgbClr val="000000"/>
                </a:solidFill>
                <a:latin typeface="Roboto" panose="02000000000000000000" pitchFamily="2" charset="0"/>
              </a:rPr>
              <a:t> </a:t>
            </a:r>
            <a:r>
              <a:rPr lang="en-US" dirty="0" err="1">
                <a:solidFill>
                  <a:srgbClr val="000000"/>
                </a:solidFill>
                <a:latin typeface="Roboto" panose="02000000000000000000" pitchFamily="2" charset="0"/>
              </a:rPr>
              <a:t>halda</a:t>
            </a:r>
            <a:r>
              <a:rPr lang="en-US" dirty="0">
                <a:solidFill>
                  <a:srgbClr val="000000"/>
                </a:solidFill>
                <a:latin typeface="Roboto" panose="02000000000000000000" pitchFamily="2" charset="0"/>
              </a:rPr>
              <a:t> </a:t>
            </a:r>
            <a:r>
              <a:rPr lang="en-US" dirty="0" err="1">
                <a:solidFill>
                  <a:srgbClr val="000000"/>
                </a:solidFill>
                <a:latin typeface="Roboto" panose="02000000000000000000" pitchFamily="2" charset="0"/>
              </a:rPr>
              <a:t>áfram</a:t>
            </a:r>
            <a:r>
              <a:rPr lang="en-US" dirty="0">
                <a:solidFill>
                  <a:srgbClr val="000000"/>
                </a:solidFill>
                <a:latin typeface="Roboto" panose="02000000000000000000" pitchFamily="2" charset="0"/>
              </a:rPr>
              <a:t> </a:t>
            </a:r>
            <a:r>
              <a:rPr lang="en-US" dirty="0" err="1">
                <a:solidFill>
                  <a:srgbClr val="000000"/>
                </a:solidFill>
                <a:latin typeface="Roboto" panose="02000000000000000000" pitchFamily="2" charset="0"/>
              </a:rPr>
              <a:t>að</a:t>
            </a:r>
            <a:r>
              <a:rPr lang="en-US" dirty="0">
                <a:solidFill>
                  <a:srgbClr val="000000"/>
                </a:solidFill>
                <a:latin typeface="Roboto" panose="02000000000000000000" pitchFamily="2" charset="0"/>
              </a:rPr>
              <a:t> </a:t>
            </a:r>
            <a:r>
              <a:rPr lang="en-US" dirty="0" err="1">
                <a:solidFill>
                  <a:srgbClr val="000000"/>
                </a:solidFill>
                <a:latin typeface="Roboto" panose="02000000000000000000" pitchFamily="2" charset="0"/>
              </a:rPr>
              <a:t>þróa</a:t>
            </a:r>
            <a:r>
              <a:rPr lang="en-US" dirty="0">
                <a:solidFill>
                  <a:srgbClr val="000000"/>
                </a:solidFill>
                <a:latin typeface="Roboto" panose="02000000000000000000" pitchFamily="2" charset="0"/>
              </a:rPr>
              <a:t> </a:t>
            </a:r>
            <a:r>
              <a:rPr lang="en-US" dirty="0" err="1">
                <a:solidFill>
                  <a:srgbClr val="000000"/>
                </a:solidFill>
                <a:latin typeface="Roboto" panose="02000000000000000000" pitchFamily="2" charset="0"/>
              </a:rPr>
              <a:t>lausnir</a:t>
            </a:r>
            <a:r>
              <a:rPr lang="en-US" dirty="0">
                <a:solidFill>
                  <a:srgbClr val="000000"/>
                </a:solidFill>
                <a:latin typeface="Roboto" panose="02000000000000000000" pitchFamily="2" charset="0"/>
              </a:rPr>
              <a:t> </a:t>
            </a:r>
            <a:r>
              <a:rPr lang="en-US" dirty="0" err="1">
                <a:solidFill>
                  <a:srgbClr val="000000"/>
                </a:solidFill>
                <a:latin typeface="Roboto" panose="02000000000000000000" pitchFamily="2" charset="0"/>
              </a:rPr>
              <a:t>fyrir</a:t>
            </a:r>
            <a:r>
              <a:rPr lang="en-US" dirty="0">
                <a:solidFill>
                  <a:srgbClr val="000000"/>
                </a:solidFill>
                <a:latin typeface="Roboto" panose="02000000000000000000" pitchFamily="2" charset="0"/>
              </a:rPr>
              <a:t> </a:t>
            </a:r>
            <a:r>
              <a:rPr lang="en-US" dirty="0" err="1">
                <a:solidFill>
                  <a:srgbClr val="000000"/>
                </a:solidFill>
                <a:latin typeface="Roboto" panose="02000000000000000000" pitchFamily="2" charset="0"/>
              </a:rPr>
              <a:t>nýsköpunarverkefnið</a:t>
            </a:r>
            <a:r>
              <a:rPr lang="en-US" dirty="0">
                <a:solidFill>
                  <a:srgbClr val="000000"/>
                </a:solidFill>
                <a:latin typeface="Roboto" panose="02000000000000000000" pitchFamily="2" charset="0"/>
              </a:rPr>
              <a:t> </a:t>
            </a:r>
            <a:r>
              <a:rPr lang="en-US" dirty="0" err="1">
                <a:solidFill>
                  <a:srgbClr val="000000"/>
                </a:solidFill>
                <a:latin typeface="Roboto" panose="02000000000000000000" pitchFamily="2" charset="0"/>
              </a:rPr>
              <a:t>sitt</a:t>
            </a:r>
            <a:r>
              <a:rPr lang="en-US" dirty="0">
                <a:solidFill>
                  <a:srgbClr val="000000"/>
                </a:solidFill>
                <a:latin typeface="Roboto" panose="02000000000000000000" pitchFamily="2" charset="0"/>
              </a:rPr>
              <a:t> </a:t>
            </a:r>
            <a:r>
              <a:rPr lang="en-US" dirty="0" err="1">
                <a:solidFill>
                  <a:srgbClr val="000000"/>
                </a:solidFill>
                <a:latin typeface="Roboto" panose="02000000000000000000" pitchFamily="2" charset="0"/>
              </a:rPr>
              <a:t>með</a:t>
            </a:r>
            <a:r>
              <a:rPr lang="en-US" dirty="0">
                <a:solidFill>
                  <a:srgbClr val="000000"/>
                </a:solidFill>
                <a:latin typeface="Roboto" panose="02000000000000000000" pitchFamily="2" charset="0"/>
              </a:rPr>
              <a:t> </a:t>
            </a:r>
            <a:r>
              <a:rPr lang="en-US" dirty="0" err="1">
                <a:solidFill>
                  <a:srgbClr val="000000"/>
                </a:solidFill>
                <a:latin typeface="Roboto" panose="02000000000000000000" pitchFamily="2" charset="0"/>
              </a:rPr>
              <a:t>því</a:t>
            </a:r>
            <a:r>
              <a:rPr lang="en-US" dirty="0">
                <a:solidFill>
                  <a:srgbClr val="000000"/>
                </a:solidFill>
                <a:latin typeface="Roboto" panose="02000000000000000000" pitchFamily="2" charset="0"/>
              </a:rPr>
              <a:t> </a:t>
            </a:r>
            <a:r>
              <a:rPr lang="en-US" dirty="0" err="1">
                <a:solidFill>
                  <a:srgbClr val="000000"/>
                </a:solidFill>
                <a:latin typeface="Roboto" panose="02000000000000000000" pitchFamily="2" charset="0"/>
              </a:rPr>
              <a:t>að</a:t>
            </a:r>
            <a:r>
              <a:rPr lang="en-US" dirty="0">
                <a:solidFill>
                  <a:srgbClr val="000000"/>
                </a:solidFill>
                <a:latin typeface="Roboto" panose="02000000000000000000" pitchFamily="2" charset="0"/>
              </a:rPr>
              <a:t> </a:t>
            </a:r>
            <a:r>
              <a:rPr lang="en-US" dirty="0" err="1">
                <a:solidFill>
                  <a:srgbClr val="000000"/>
                </a:solidFill>
                <a:latin typeface="Roboto" panose="02000000000000000000" pitchFamily="2" charset="0"/>
              </a:rPr>
              <a:t>búa</a:t>
            </a:r>
            <a:r>
              <a:rPr lang="en-US" dirty="0">
                <a:solidFill>
                  <a:srgbClr val="000000"/>
                </a:solidFill>
                <a:latin typeface="Roboto" panose="02000000000000000000" pitchFamily="2" charset="0"/>
              </a:rPr>
              <a:t> </a:t>
            </a:r>
            <a:r>
              <a:rPr lang="en-US" dirty="0" err="1">
                <a:solidFill>
                  <a:srgbClr val="000000"/>
                </a:solidFill>
                <a:latin typeface="Roboto" panose="02000000000000000000" pitchFamily="2" charset="0"/>
              </a:rPr>
              <a:t>til</a:t>
            </a:r>
            <a:r>
              <a:rPr lang="en-US" dirty="0">
                <a:solidFill>
                  <a:srgbClr val="000000"/>
                </a:solidFill>
                <a:latin typeface="Roboto" panose="02000000000000000000" pitchFamily="2" charset="0"/>
              </a:rPr>
              <a:t> </a:t>
            </a:r>
            <a:r>
              <a:rPr lang="en-US" dirty="0" err="1">
                <a:solidFill>
                  <a:srgbClr val="000000"/>
                </a:solidFill>
                <a:latin typeface="Roboto" panose="02000000000000000000" pitchFamily="2" charset="0"/>
              </a:rPr>
              <a:t>frumgerð</a:t>
            </a:r>
            <a:r>
              <a:rPr lang="en-US" dirty="0">
                <a:solidFill>
                  <a:srgbClr val="000000"/>
                </a:solidFill>
                <a:latin typeface="Roboto" panose="02000000000000000000" pitchFamily="2" charset="0"/>
              </a:rPr>
              <a:t> og </a:t>
            </a:r>
            <a:r>
              <a:rPr lang="en-US" dirty="0" err="1">
                <a:solidFill>
                  <a:srgbClr val="000000"/>
                </a:solidFill>
                <a:latin typeface="Roboto" panose="02000000000000000000" pitchFamily="2" charset="0"/>
              </a:rPr>
              <a:t>endurbæta</a:t>
            </a:r>
            <a:r>
              <a:rPr lang="en-US" dirty="0">
                <a:solidFill>
                  <a:srgbClr val="000000"/>
                </a:solidFill>
                <a:latin typeface="Roboto" panose="02000000000000000000" pitchFamily="2" charset="0"/>
              </a:rPr>
              <a:t> </a:t>
            </a:r>
            <a:r>
              <a:rPr lang="en-US" dirty="0" err="1">
                <a:solidFill>
                  <a:srgbClr val="000000"/>
                </a:solidFill>
                <a:latin typeface="Roboto" panose="02000000000000000000" pitchFamily="2" charset="0"/>
              </a:rPr>
              <a:t>vélmennahönnun</a:t>
            </a:r>
            <a:r>
              <a:rPr lang="en-US" dirty="0">
                <a:solidFill>
                  <a:srgbClr val="000000"/>
                </a:solidFill>
                <a:latin typeface="Roboto" panose="02000000000000000000" pitchFamily="2" charset="0"/>
              </a:rPr>
              <a:t> </a:t>
            </a:r>
            <a:r>
              <a:rPr lang="en-US" dirty="0" err="1">
                <a:solidFill>
                  <a:srgbClr val="000000"/>
                </a:solidFill>
                <a:latin typeface="Roboto" panose="02000000000000000000" pitchFamily="2" charset="0"/>
              </a:rPr>
              <a:t>sína</a:t>
            </a:r>
            <a:r>
              <a:rPr lang="en-US" dirty="0">
                <a:solidFill>
                  <a:srgbClr val="000000"/>
                </a:solidFill>
                <a:latin typeface="Roboto" panose="02000000000000000000" pitchFamily="2" charset="0"/>
              </a:rPr>
              <a:t> og </a:t>
            </a:r>
            <a:r>
              <a:rPr lang="en-US" dirty="0" err="1">
                <a:solidFill>
                  <a:srgbClr val="000000"/>
                </a:solidFill>
                <a:latin typeface="Roboto" panose="02000000000000000000" pitchFamily="2" charset="0"/>
              </a:rPr>
              <a:t>forritun</a:t>
            </a:r>
            <a:r>
              <a:rPr lang="en-US" dirty="0">
                <a:solidFill>
                  <a:srgbClr val="000000"/>
                </a:solidFill>
                <a:latin typeface="Roboto" panose="02000000000000000000" pitchFamily="2" charset="0"/>
              </a:rPr>
              <a:t>.</a:t>
            </a:r>
            <a:endParaRPr lang="en-US" sz="4000" dirty="0">
              <a:highlight>
                <a:srgbClr val="FFFF00"/>
              </a:highlight>
              <a:latin typeface="Roboto" panose="02000000000000000000" pitchFamily="2" charset="0"/>
              <a:ea typeface="Roboto" panose="02000000000000000000" pitchFamily="2" charset="0"/>
              <a:cs typeface="Roboto" panose="02000000000000000000" pitchFamily="2" charset="0"/>
            </a:endParaRPr>
          </a:p>
        </p:txBody>
      </p:sp>
      <p:pic>
        <p:nvPicPr>
          <p:cNvPr id="1026" name="Picture 2" descr="A yellow square with a red triangle and a black background&#10;&#10;AI-generated content may be incorrect.">
            <a:extLst>
              <a:ext uri="{FF2B5EF4-FFF2-40B4-BE49-F238E27FC236}">
                <a16:creationId xmlns:a16="http://schemas.microsoft.com/office/drawing/2014/main" id="{DDA63D0B-B4FA-47D6-90BF-8720DA8813F0}"/>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260065" y="5096973"/>
            <a:ext cx="1741984" cy="1741984"/>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A black and white logo&#10;&#10;AI-generated content may be incorrect.">
            <a:extLst>
              <a:ext uri="{FF2B5EF4-FFF2-40B4-BE49-F238E27FC236}">
                <a16:creationId xmlns:a16="http://schemas.microsoft.com/office/drawing/2014/main" id="{C823F484-6DA0-2D29-88D1-8E8A79D65AFD}"/>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707837" y="4776294"/>
            <a:ext cx="2599108" cy="2167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03233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81FCCC-5B06-399F-A188-506908FBE1DC}"/>
            </a:ext>
          </a:extLst>
        </p:cNvPr>
        <p:cNvGrpSpPr/>
        <p:nvPr/>
      </p:nvGrpSpPr>
      <p:grpSpPr>
        <a:xfrm>
          <a:off x="0" y="0"/>
          <a:ext cx="0" cy="0"/>
          <a:chOff x="0" y="0"/>
          <a:chExt cx="0" cy="0"/>
        </a:xfrm>
      </p:grpSpPr>
      <p:pic>
        <p:nvPicPr>
          <p:cNvPr id="7" name="Picture 6" descr="A toy figurine with a broom&#10;&#10;AI-generated content may be incorrect.">
            <a:extLst>
              <a:ext uri="{FF2B5EF4-FFF2-40B4-BE49-F238E27FC236}">
                <a16:creationId xmlns:a16="http://schemas.microsoft.com/office/drawing/2014/main" id="{1F88CC93-535E-7CCB-BBBE-F836C6AA7F9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80234" y="1757363"/>
            <a:ext cx="5010150" cy="3343275"/>
          </a:xfrm>
          <a:prstGeom prst="rect">
            <a:avLst/>
          </a:prstGeom>
        </p:spPr>
      </p:pic>
      <p:sp>
        <p:nvSpPr>
          <p:cNvPr id="2" name="Text Placeholder 4">
            <a:extLst>
              <a:ext uri="{FF2B5EF4-FFF2-40B4-BE49-F238E27FC236}">
                <a16:creationId xmlns:a16="http://schemas.microsoft.com/office/drawing/2014/main" id="{9EF7EE9C-EE8A-3968-8951-57BECACA6661}"/>
              </a:ext>
            </a:extLst>
          </p:cNvPr>
          <p:cNvSpPr txBox="1">
            <a:spLocks/>
          </p:cNvSpPr>
          <p:nvPr/>
        </p:nvSpPr>
        <p:spPr>
          <a:xfrm>
            <a:off x="7652506" y="2604481"/>
            <a:ext cx="4329651" cy="1093124"/>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5000" dirty="0" err="1">
                <a:solidFill>
                  <a:schemeClr val="bg1"/>
                </a:solidFill>
                <a:effectLst>
                  <a:outerShdw blurRad="50800" dist="38100" dir="2700000" algn="tl" rotWithShape="0">
                    <a:prstClr val="black">
                      <a:alpha val="40000"/>
                    </a:prstClr>
                  </a:outerShdw>
                </a:effectLst>
                <a:latin typeface="Roboto Medium"/>
                <a:ea typeface="Roboto Medium"/>
                <a:cs typeface="Roboto Medium"/>
              </a:rPr>
              <a:t>Takið</a:t>
            </a:r>
            <a:r>
              <a:rPr lang="en-US" sz="5000" dirty="0">
                <a:solidFill>
                  <a:schemeClr val="bg1"/>
                </a:solidFill>
                <a:effectLst>
                  <a:outerShdw blurRad="50800" dist="38100" dir="2700000" algn="tl" rotWithShape="0">
                    <a:prstClr val="black">
                      <a:alpha val="40000"/>
                    </a:prstClr>
                  </a:outerShdw>
                </a:effectLst>
                <a:latin typeface="Roboto Medium"/>
                <a:ea typeface="Roboto Medium"/>
                <a:cs typeface="Roboto Medium"/>
              </a:rPr>
              <a:t> </a:t>
            </a:r>
            <a:r>
              <a:rPr lang="en-US" sz="5000" dirty="0" err="1">
                <a:solidFill>
                  <a:schemeClr val="bg1"/>
                </a:solidFill>
                <a:effectLst>
                  <a:outerShdw blurRad="50800" dist="38100" dir="2700000" algn="tl" rotWithShape="0">
                    <a:prstClr val="black">
                      <a:alpha val="40000"/>
                    </a:prstClr>
                  </a:outerShdw>
                </a:effectLst>
                <a:latin typeface="Roboto Medium"/>
                <a:ea typeface="Roboto Medium"/>
                <a:cs typeface="Roboto Medium"/>
              </a:rPr>
              <a:t>til</a:t>
            </a:r>
            <a:r>
              <a:rPr lang="en-US" sz="5000" dirty="0">
                <a:solidFill>
                  <a:schemeClr val="bg1"/>
                </a:solidFill>
                <a:effectLst>
                  <a:outerShdw blurRad="50800" dist="38100" dir="2700000" algn="tl" rotWithShape="0">
                    <a:prstClr val="black">
                      <a:alpha val="40000"/>
                    </a:prstClr>
                  </a:outerShdw>
                </a:effectLst>
                <a:latin typeface="Roboto Medium"/>
                <a:ea typeface="Roboto Medium"/>
                <a:cs typeface="Roboto Medium"/>
              </a:rPr>
              <a:t> á </a:t>
            </a:r>
            <a:r>
              <a:rPr lang="en-US" sz="5000" dirty="0" err="1">
                <a:solidFill>
                  <a:schemeClr val="bg1"/>
                </a:solidFill>
                <a:effectLst>
                  <a:outerShdw blurRad="50800" dist="38100" dir="2700000" algn="tl" rotWithShape="0">
                    <a:prstClr val="black">
                      <a:alpha val="40000"/>
                    </a:prstClr>
                  </a:outerShdw>
                </a:effectLst>
                <a:latin typeface="Roboto Medium"/>
                <a:ea typeface="Roboto Medium"/>
                <a:cs typeface="Roboto Medium"/>
              </a:rPr>
              <a:t>vinnusvæðinu</a:t>
            </a:r>
            <a:endParaRPr lang="en-US" sz="5000" dirty="0">
              <a:solidFill>
                <a:schemeClr val="bg1"/>
              </a:solidFill>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16674495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8D607C4-9373-D334-8F45-6CAB39B5DA2E}"/>
              </a:ext>
            </a:extLst>
          </p:cNvPr>
          <p:cNvSpPr txBox="1"/>
          <p:nvPr/>
        </p:nvSpPr>
        <p:spPr>
          <a:xfrm>
            <a:off x="1851973" y="5642518"/>
            <a:ext cx="8488054" cy="1015663"/>
          </a:xfrm>
          <a:prstGeom prst="rect">
            <a:avLst/>
          </a:prstGeom>
          <a:noFill/>
        </p:spPr>
        <p:txBody>
          <a:bodyPr wrap="square" lIns="91440" tIns="45720" rIns="91440" bIns="45720" anchor="t">
            <a:spAutoFit/>
          </a:bodyPr>
          <a:lstStyle/>
          <a:p>
            <a:pPr algn="ctr"/>
            <a:r>
              <a:rPr lang="en-US" sz="1200" b="0" i="0" u="none" strike="noStrike" baseline="0" dirty="0">
                <a:latin typeface="Roboto" panose="02000000000000000000" pitchFamily="2" charset="0"/>
                <a:ea typeface="Roboto" panose="02000000000000000000" pitchFamily="2" charset="0"/>
              </a:rPr>
              <a:t>LEGO, the LEGO logo, and the SPIKE logo are trademarks of the/</a:t>
            </a:r>
            <a:r>
              <a:rPr lang="en-US" sz="1200" b="0" i="0" u="none" strike="noStrike" baseline="0" dirty="0" err="1">
                <a:latin typeface="Roboto" panose="02000000000000000000" pitchFamily="2" charset="0"/>
                <a:ea typeface="Roboto" panose="02000000000000000000" pitchFamily="2" charset="0"/>
              </a:rPr>
              <a:t>sont</a:t>
            </a:r>
            <a:r>
              <a:rPr lang="en-US" sz="1200" b="0" i="0" u="none" strike="noStrike" baseline="0" dirty="0">
                <a:latin typeface="Roboto" panose="02000000000000000000" pitchFamily="2" charset="0"/>
                <a:ea typeface="Roboto" panose="02000000000000000000" pitchFamily="2" charset="0"/>
              </a:rPr>
              <a:t> des marques de commerce du/son </a:t>
            </a:r>
            <a:r>
              <a:rPr lang="en-US" sz="1200" b="0" i="0" u="none" strike="noStrike" baseline="0" dirty="0" err="1">
                <a:latin typeface="Roboto" panose="02000000000000000000" pitchFamily="2" charset="0"/>
                <a:ea typeface="Roboto" panose="02000000000000000000" pitchFamily="2" charset="0"/>
              </a:rPr>
              <a:t>marcas</a:t>
            </a:r>
            <a:r>
              <a:rPr lang="en-US" sz="1200" b="0" i="0" u="none" strike="noStrike" baseline="0" dirty="0">
                <a:latin typeface="Roboto" panose="02000000000000000000" pitchFamily="2" charset="0"/>
                <a:ea typeface="Roboto" panose="02000000000000000000" pitchFamily="2" charset="0"/>
              </a:rPr>
              <a:t> </a:t>
            </a:r>
            <a:r>
              <a:rPr lang="en-US" sz="1200" b="0" i="0" u="none" strike="noStrike" baseline="0" dirty="0" err="1">
                <a:latin typeface="Roboto" panose="02000000000000000000" pitchFamily="2" charset="0"/>
                <a:ea typeface="Roboto" panose="02000000000000000000" pitchFamily="2" charset="0"/>
              </a:rPr>
              <a:t>registradas</a:t>
            </a:r>
            <a:r>
              <a:rPr lang="en-US" sz="1200" b="0" i="0" u="none" strike="noStrike" baseline="0" dirty="0">
                <a:latin typeface="Roboto" panose="02000000000000000000" pitchFamily="2" charset="0"/>
                <a:ea typeface="Roboto" panose="02000000000000000000" pitchFamily="2" charset="0"/>
              </a:rPr>
              <a:t> de LEGO Group. ©2025 The LEGO Group. All rights reserved/Tous droits </a:t>
            </a:r>
            <a:r>
              <a:rPr lang="en-US" sz="1200" b="0" i="0" u="none" strike="noStrike" baseline="0" dirty="0" err="1">
                <a:latin typeface="Roboto" panose="02000000000000000000" pitchFamily="2" charset="0"/>
                <a:ea typeface="Roboto" panose="02000000000000000000" pitchFamily="2" charset="0"/>
              </a:rPr>
              <a:t>réservés</a:t>
            </a:r>
            <a:r>
              <a:rPr lang="en-US" sz="1200" b="0" i="0" u="none" strike="noStrike" baseline="0" dirty="0">
                <a:latin typeface="Roboto" panose="02000000000000000000" pitchFamily="2" charset="0"/>
                <a:ea typeface="Roboto" panose="02000000000000000000" pitchFamily="2" charset="0"/>
              </a:rPr>
              <a:t>/Todos </a:t>
            </a:r>
            <a:r>
              <a:rPr lang="en-US" sz="1200" b="0" i="0" u="none" strike="noStrike" baseline="0" dirty="0" err="1">
                <a:latin typeface="Roboto" panose="02000000000000000000" pitchFamily="2" charset="0"/>
                <a:ea typeface="Roboto" panose="02000000000000000000" pitchFamily="2" charset="0"/>
              </a:rPr>
              <a:t>los</a:t>
            </a:r>
            <a:r>
              <a:rPr lang="en-US" sz="1200" b="0" i="0" u="none" strike="noStrike" baseline="0" dirty="0">
                <a:latin typeface="Roboto" panose="02000000000000000000" pitchFamily="2" charset="0"/>
                <a:ea typeface="Roboto" panose="02000000000000000000" pitchFamily="2" charset="0"/>
              </a:rPr>
              <a:t> derechos </a:t>
            </a:r>
            <a:r>
              <a:rPr lang="en-US" sz="1200" b="0" i="0" u="none" strike="noStrike" baseline="0" dirty="0" err="1">
                <a:latin typeface="Roboto" panose="02000000000000000000" pitchFamily="2" charset="0"/>
                <a:ea typeface="Roboto" panose="02000000000000000000" pitchFamily="2" charset="0"/>
              </a:rPr>
              <a:t>reservados</a:t>
            </a:r>
            <a:r>
              <a:rPr lang="en-US" sz="1200" b="0" i="0" u="none" strike="noStrike" baseline="0" dirty="0">
                <a:latin typeface="Roboto" panose="02000000000000000000" pitchFamily="2" charset="0"/>
                <a:ea typeface="Roboto" panose="02000000000000000000" pitchFamily="2" charset="0"/>
              </a:rPr>
              <a:t>. </a:t>
            </a:r>
            <a:r>
              <a:rPr lang="en-US" sz="1200" b="0" i="1" u="none" strike="noStrike" baseline="0" dirty="0">
                <a:latin typeface="Roboto" panose="02000000000000000000" pitchFamily="2" charset="0"/>
                <a:ea typeface="Roboto" panose="02000000000000000000" pitchFamily="2" charset="0"/>
              </a:rPr>
              <a:t>FIRST</a:t>
            </a:r>
            <a:r>
              <a:rPr lang="en-US" sz="1200" b="0" i="0" u="none" strike="noStrike" baseline="0" dirty="0">
                <a:latin typeface="Roboto" panose="02000000000000000000" pitchFamily="2" charset="0"/>
                <a:ea typeface="Roboto" panose="02000000000000000000" pitchFamily="2" charset="0"/>
              </a:rPr>
              <a:t>®, the </a:t>
            </a:r>
            <a:r>
              <a:rPr lang="en-US" sz="1200" b="0" i="1" u="none" strike="noStrike" baseline="0" dirty="0">
                <a:latin typeface="Roboto" panose="02000000000000000000" pitchFamily="2" charset="0"/>
                <a:ea typeface="Roboto" panose="02000000000000000000" pitchFamily="2" charset="0"/>
              </a:rPr>
              <a:t>FIRST</a:t>
            </a:r>
            <a:r>
              <a:rPr lang="en-US" sz="1200" b="0" i="0" u="none" strike="noStrike" baseline="0" dirty="0">
                <a:latin typeface="Roboto" panose="02000000000000000000" pitchFamily="2" charset="0"/>
                <a:ea typeface="Roboto" panose="02000000000000000000" pitchFamily="2" charset="0"/>
              </a:rPr>
              <a:t>® logo, and </a:t>
            </a:r>
            <a:r>
              <a:rPr lang="en-US" sz="1200" b="0" i="1" u="none" strike="noStrike" baseline="0" dirty="0">
                <a:latin typeface="Roboto" panose="02000000000000000000" pitchFamily="2" charset="0"/>
                <a:ea typeface="Roboto" panose="02000000000000000000" pitchFamily="2" charset="0"/>
              </a:rPr>
              <a:t>FIRST</a:t>
            </a:r>
            <a:r>
              <a:rPr lang="en-US" sz="1200" b="0" i="0" u="none" strike="noStrike" baseline="0" dirty="0">
                <a:latin typeface="Roboto" panose="02000000000000000000" pitchFamily="2" charset="0"/>
                <a:ea typeface="Roboto" panose="02000000000000000000" pitchFamily="2" charset="0"/>
              </a:rPr>
              <a:t>® AGE™ are trademarks of For Inspiration and Recognition of Science and Technology (</a:t>
            </a:r>
            <a:r>
              <a:rPr lang="en-US" sz="1200" b="0" i="1" u="none" strike="noStrike" baseline="0" dirty="0">
                <a:latin typeface="Roboto" panose="02000000000000000000" pitchFamily="2" charset="0"/>
                <a:ea typeface="Roboto" panose="02000000000000000000" pitchFamily="2" charset="0"/>
              </a:rPr>
              <a:t>FIRST</a:t>
            </a:r>
            <a:r>
              <a:rPr lang="en-US" sz="1200" b="0" i="0" u="none" strike="noStrike" baseline="0" dirty="0">
                <a:latin typeface="Roboto" panose="02000000000000000000" pitchFamily="2" charset="0"/>
                <a:ea typeface="Roboto" panose="02000000000000000000" pitchFamily="2" charset="0"/>
              </a:rPr>
              <a:t>). LEGO® is a registered trademark of the LEGO Group. </a:t>
            </a:r>
            <a:r>
              <a:rPr lang="en-US" sz="1200" b="0" i="1" u="none" strike="noStrike" baseline="0" dirty="0">
                <a:latin typeface="Roboto" panose="02000000000000000000" pitchFamily="2" charset="0"/>
                <a:ea typeface="Roboto" panose="02000000000000000000" pitchFamily="2" charset="0"/>
              </a:rPr>
              <a:t>FIRST</a:t>
            </a:r>
            <a:r>
              <a:rPr lang="en-US" sz="1200" b="0" i="0" u="none" strike="noStrike" baseline="0" dirty="0">
                <a:latin typeface="Roboto" panose="02000000000000000000" pitchFamily="2" charset="0"/>
                <a:ea typeface="Roboto" panose="02000000000000000000" pitchFamily="2" charset="0"/>
              </a:rPr>
              <a:t>® LEGO® League and UNEARTHED™ are jointly held trademarks of </a:t>
            </a:r>
            <a:r>
              <a:rPr lang="en-US" sz="1200" b="0" i="1" u="none" strike="noStrike" baseline="0" dirty="0">
                <a:latin typeface="Roboto" panose="02000000000000000000" pitchFamily="2" charset="0"/>
                <a:ea typeface="Roboto" panose="02000000000000000000" pitchFamily="2" charset="0"/>
              </a:rPr>
              <a:t>FIRST </a:t>
            </a:r>
            <a:r>
              <a:rPr lang="en-US" sz="1200" b="0" i="0" u="none" strike="noStrike" baseline="0" dirty="0">
                <a:latin typeface="Roboto" panose="02000000000000000000" pitchFamily="2" charset="0"/>
                <a:ea typeface="Roboto" panose="02000000000000000000" pitchFamily="2" charset="0"/>
              </a:rPr>
              <a:t>and the LEGO Group. ©2025 </a:t>
            </a:r>
            <a:r>
              <a:rPr lang="en-US" sz="1200" b="0" i="1" u="none" strike="noStrike" baseline="0" dirty="0">
                <a:latin typeface="Roboto" panose="02000000000000000000" pitchFamily="2" charset="0"/>
                <a:ea typeface="Roboto" panose="02000000000000000000" pitchFamily="2" charset="0"/>
              </a:rPr>
              <a:t>FIRST </a:t>
            </a:r>
            <a:r>
              <a:rPr lang="en-US" sz="1200" b="0" i="0" u="none" strike="noStrike" baseline="0" dirty="0">
                <a:latin typeface="Roboto" panose="02000000000000000000" pitchFamily="2" charset="0"/>
                <a:ea typeface="Roboto" panose="02000000000000000000" pitchFamily="2" charset="0"/>
              </a:rPr>
              <a:t>and the LEGO Group. All rights reserved.</a:t>
            </a:r>
            <a:endParaRPr lang="en-US" sz="800" dirty="0">
              <a:latin typeface="Roboto" panose="02000000000000000000" pitchFamily="2" charset="0"/>
              <a:ea typeface="Roboto" panose="02000000000000000000" pitchFamily="2" charset="0"/>
              <a:cs typeface="Roboto"/>
            </a:endParaRPr>
          </a:p>
        </p:txBody>
      </p:sp>
      <p:pic>
        <p:nvPicPr>
          <p:cNvPr id="5" name="Picture 4" descr="A yellow square with a red triangle and a black background&#10;&#10;AI-generated content may be incorrect.">
            <a:extLst>
              <a:ext uri="{FF2B5EF4-FFF2-40B4-BE49-F238E27FC236}">
                <a16:creationId xmlns:a16="http://schemas.microsoft.com/office/drawing/2014/main" id="{0D89BD50-6876-58F6-61AB-979641161F4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727414" y="1344435"/>
            <a:ext cx="3154556" cy="3200681"/>
          </a:xfrm>
          <a:prstGeom prst="rect">
            <a:avLst/>
          </a:prstGeom>
        </p:spPr>
      </p:pic>
      <p:pic>
        <p:nvPicPr>
          <p:cNvPr id="6" name="Picture 5" descr="A logo on a black background&#10;&#10;AI-generated content may be incorrect.">
            <a:extLst>
              <a:ext uri="{FF2B5EF4-FFF2-40B4-BE49-F238E27FC236}">
                <a16:creationId xmlns:a16="http://schemas.microsoft.com/office/drawing/2014/main" id="{5CF653DF-5BC6-AA81-74CB-E7BE88E0C83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06936" y="1344435"/>
            <a:ext cx="5089064" cy="3200681"/>
          </a:xfrm>
          <a:prstGeom prst="rect">
            <a:avLst/>
          </a:prstGeom>
        </p:spPr>
      </p:pic>
    </p:spTree>
    <p:extLst>
      <p:ext uri="{BB962C8B-B14F-4D97-AF65-F5344CB8AC3E}">
        <p14:creationId xmlns:p14="http://schemas.microsoft.com/office/powerpoint/2010/main" val="11091884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13A48A-ACB6-FAEB-C04D-52066EE6FE87}"/>
            </a:ext>
          </a:extLst>
        </p:cNvPr>
        <p:cNvGrpSpPr/>
        <p:nvPr/>
      </p:nvGrpSpPr>
      <p:grpSpPr>
        <a:xfrm>
          <a:off x="0" y="0"/>
          <a:ext cx="0" cy="0"/>
          <a:chOff x="0" y="0"/>
          <a:chExt cx="0" cy="0"/>
        </a:xfrm>
      </p:grpSpPr>
      <p:grpSp>
        <p:nvGrpSpPr>
          <p:cNvPr id="11" name="Group 10">
            <a:extLst>
              <a:ext uri="{FF2B5EF4-FFF2-40B4-BE49-F238E27FC236}">
                <a16:creationId xmlns:a16="http://schemas.microsoft.com/office/drawing/2014/main" id="{B4C05673-DBAE-E541-D77B-91928F7A53DD}"/>
              </a:ext>
            </a:extLst>
          </p:cNvPr>
          <p:cNvGrpSpPr/>
          <p:nvPr/>
        </p:nvGrpSpPr>
        <p:grpSpPr>
          <a:xfrm>
            <a:off x="457200" y="170180"/>
            <a:ext cx="11277600" cy="762634"/>
            <a:chOff x="457200" y="170180"/>
            <a:chExt cx="11277600" cy="762634"/>
          </a:xfrm>
        </p:grpSpPr>
        <p:sp>
          <p:nvSpPr>
            <p:cNvPr id="6" name="Google Shape;248;p31">
              <a:extLst>
                <a:ext uri="{FF2B5EF4-FFF2-40B4-BE49-F238E27FC236}">
                  <a16:creationId xmlns:a16="http://schemas.microsoft.com/office/drawing/2014/main" id="{4288CD1E-0967-3FCE-BE03-FC771F60F5BF}"/>
                </a:ext>
              </a:extLst>
            </p:cNvPr>
            <p:cNvSpPr/>
            <p:nvPr/>
          </p:nvSpPr>
          <p:spPr>
            <a:xfrm>
              <a:off x="457200" y="170180"/>
              <a:ext cx="11277600" cy="762634"/>
            </a:xfrm>
            <a:prstGeom prst="roundRect">
              <a:avLst>
                <a:gd name="adj" fmla="val 16667"/>
              </a:avLst>
            </a:prstGeom>
            <a:solidFill>
              <a:srgbClr val="ED1C24"/>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algn="ctr"/>
              <a:endParaRPr>
                <a:solidFill>
                  <a:schemeClr val="lt1"/>
                </a:solidFill>
                <a:latin typeface="Roboto" panose="02000000000000000000" pitchFamily="2" charset="0"/>
                <a:ea typeface="Roboto" panose="02000000000000000000" pitchFamily="2" charset="0"/>
                <a:cs typeface="Roboto" panose="02000000000000000000" pitchFamily="2" charset="0"/>
                <a:sym typeface="Calibri"/>
              </a:endParaRPr>
            </a:p>
          </p:txBody>
        </p:sp>
        <p:sp>
          <p:nvSpPr>
            <p:cNvPr id="7" name="Google Shape;250;p31">
              <a:extLst>
                <a:ext uri="{FF2B5EF4-FFF2-40B4-BE49-F238E27FC236}">
                  <a16:creationId xmlns:a16="http://schemas.microsoft.com/office/drawing/2014/main" id="{0E0600F0-826E-B1FF-5C6B-8E1D4E9E3DC0}"/>
                </a:ext>
              </a:extLst>
            </p:cNvPr>
            <p:cNvSpPr txBox="1">
              <a:spLocks/>
            </p:cNvSpPr>
            <p:nvPr/>
          </p:nvSpPr>
          <p:spPr>
            <a:xfrm>
              <a:off x="587828" y="274319"/>
              <a:ext cx="11038115" cy="554355"/>
            </a:xfrm>
            <a:prstGeom prst="rect">
              <a:avLst/>
            </a:prstGeom>
            <a:noFill/>
            <a:ln>
              <a:noFill/>
            </a:ln>
          </p:spPr>
          <p:txBody>
            <a:bodyPr spcFirstLastPara="1" vert="horz" wrap="square" lIns="91425" tIns="45700" rIns="91425" bIns="4570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
                  <a:schemeClr val="lt1"/>
                </a:buClr>
                <a:buSzPts val="4000"/>
              </a:pPr>
              <a:r>
                <a:rPr lang="en-US" sz="3200" b="1" dirty="0" err="1">
                  <a:solidFill>
                    <a:schemeClr val="lt1"/>
                  </a:solidFill>
                  <a:latin typeface="Roboto" panose="02000000000000000000" pitchFamily="2" charset="0"/>
                  <a:ea typeface="Roboto" panose="02000000000000000000" pitchFamily="2" charset="0"/>
                  <a:cs typeface="Roboto" panose="02000000000000000000" pitchFamily="2" charset="0"/>
                </a:rPr>
                <a:t>Umræður</a:t>
              </a:r>
              <a:endParaRPr lang="en-US" sz="3200" b="1" dirty="0">
                <a:latin typeface="Roboto" panose="02000000000000000000" pitchFamily="2" charset="0"/>
                <a:ea typeface="Roboto" panose="02000000000000000000" pitchFamily="2" charset="0"/>
                <a:cs typeface="Roboto" panose="02000000000000000000" pitchFamily="2" charset="0"/>
              </a:endParaRPr>
            </a:p>
          </p:txBody>
        </p:sp>
      </p:grpSp>
      <p:grpSp>
        <p:nvGrpSpPr>
          <p:cNvPr id="14" name="Group 13">
            <a:extLst>
              <a:ext uri="{FF2B5EF4-FFF2-40B4-BE49-F238E27FC236}">
                <a16:creationId xmlns:a16="http://schemas.microsoft.com/office/drawing/2014/main" id="{A17977A7-90C8-1701-365B-F2C04BFB271B}"/>
              </a:ext>
            </a:extLst>
          </p:cNvPr>
          <p:cNvGrpSpPr/>
          <p:nvPr/>
        </p:nvGrpSpPr>
        <p:grpSpPr>
          <a:xfrm>
            <a:off x="612880" y="1145429"/>
            <a:ext cx="1188720" cy="1188720"/>
            <a:chOff x="612880" y="1145429"/>
            <a:chExt cx="1188720" cy="1188720"/>
          </a:xfrm>
        </p:grpSpPr>
        <p:sp>
          <p:nvSpPr>
            <p:cNvPr id="15" name="Oval 14">
              <a:extLst>
                <a:ext uri="{FF2B5EF4-FFF2-40B4-BE49-F238E27FC236}">
                  <a16:creationId xmlns:a16="http://schemas.microsoft.com/office/drawing/2014/main" id="{3108DD57-4390-C9C4-AE40-215A9A8AA1A2}"/>
                </a:ext>
              </a:extLst>
            </p:cNvPr>
            <p:cNvSpPr/>
            <p:nvPr/>
          </p:nvSpPr>
          <p:spPr>
            <a:xfrm>
              <a:off x="612880" y="1145429"/>
              <a:ext cx="1188720" cy="1188720"/>
            </a:xfrm>
            <a:prstGeom prst="ellipse">
              <a:avLst/>
            </a:prstGeom>
            <a:solidFill>
              <a:srgbClr val="0660A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raphic 15" descr="Thought with solid fill">
              <a:extLst>
                <a:ext uri="{FF2B5EF4-FFF2-40B4-BE49-F238E27FC236}">
                  <a16:creationId xmlns:a16="http://schemas.microsoft.com/office/drawing/2014/main" id="{3C3ADF6F-BE0E-7550-0284-3E7358CED9C9}"/>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775889" y="1262058"/>
              <a:ext cx="931281" cy="931281"/>
            </a:xfrm>
            <a:prstGeom prst="rect">
              <a:avLst/>
            </a:prstGeom>
          </p:spPr>
        </p:pic>
      </p:grpSp>
      <p:sp>
        <p:nvSpPr>
          <p:cNvPr id="17" name="Text Placeholder 2">
            <a:extLst>
              <a:ext uri="{FF2B5EF4-FFF2-40B4-BE49-F238E27FC236}">
                <a16:creationId xmlns:a16="http://schemas.microsoft.com/office/drawing/2014/main" id="{916640C8-5B54-B7F7-F4FA-5210212E37B3}"/>
              </a:ext>
            </a:extLst>
          </p:cNvPr>
          <p:cNvSpPr txBox="1">
            <a:spLocks/>
          </p:cNvSpPr>
          <p:nvPr/>
        </p:nvSpPr>
        <p:spPr>
          <a:xfrm>
            <a:off x="1963457" y="1393757"/>
            <a:ext cx="9582149" cy="762634"/>
          </a:xfrm>
          <a:prstGeom prst="rect">
            <a:avLst/>
          </a:prstGeom>
          <a:noFill/>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4800" b="1" dirty="0" err="1">
                <a:solidFill>
                  <a:srgbClr val="0660AC"/>
                </a:solidFill>
                <a:latin typeface="Roboto" panose="02000000000000000000" pitchFamily="2" charset="0"/>
                <a:ea typeface="Roboto" panose="02000000000000000000" pitchFamily="2" charset="0"/>
                <a:cs typeface="Roboto" panose="02000000000000000000" pitchFamily="2" charset="0"/>
              </a:rPr>
              <a:t>Hvað</a:t>
            </a:r>
            <a:r>
              <a:rPr lang="en-US" sz="4800" b="1" dirty="0">
                <a:solidFill>
                  <a:srgbClr val="0660AC"/>
                </a:solidFill>
                <a:latin typeface="Roboto" panose="02000000000000000000" pitchFamily="2" charset="0"/>
                <a:ea typeface="Roboto" panose="02000000000000000000" pitchFamily="2" charset="0"/>
                <a:cs typeface="Roboto" panose="02000000000000000000" pitchFamily="2" charset="0"/>
              </a:rPr>
              <a:t> </a:t>
            </a:r>
            <a:r>
              <a:rPr lang="en-US" sz="4800" b="1" dirty="0" err="1">
                <a:solidFill>
                  <a:srgbClr val="0660AC"/>
                </a:solidFill>
                <a:latin typeface="Roboto" panose="02000000000000000000" pitchFamily="2" charset="0"/>
                <a:ea typeface="Roboto" panose="02000000000000000000" pitchFamily="2" charset="0"/>
                <a:cs typeface="Roboto" panose="02000000000000000000" pitchFamily="2" charset="0"/>
              </a:rPr>
              <a:t>gerðum</a:t>
            </a:r>
            <a:r>
              <a:rPr lang="en-US" sz="4800" b="1" dirty="0">
                <a:solidFill>
                  <a:srgbClr val="0660AC"/>
                </a:solidFill>
                <a:latin typeface="Roboto" panose="02000000000000000000" pitchFamily="2" charset="0"/>
                <a:ea typeface="Roboto" panose="02000000000000000000" pitchFamily="2" charset="0"/>
                <a:cs typeface="Roboto" panose="02000000000000000000" pitchFamily="2" charset="0"/>
              </a:rPr>
              <a:t> </a:t>
            </a:r>
            <a:r>
              <a:rPr lang="en-US" sz="4800" b="1" dirty="0" err="1">
                <a:solidFill>
                  <a:srgbClr val="0660AC"/>
                </a:solidFill>
                <a:latin typeface="Roboto" panose="02000000000000000000" pitchFamily="2" charset="0"/>
                <a:ea typeface="Roboto" panose="02000000000000000000" pitchFamily="2" charset="0"/>
                <a:cs typeface="Roboto" panose="02000000000000000000" pitchFamily="2" charset="0"/>
              </a:rPr>
              <a:t>við</a:t>
            </a:r>
            <a:r>
              <a:rPr lang="en-US" sz="4800" b="1" dirty="0">
                <a:solidFill>
                  <a:srgbClr val="0660AC"/>
                </a:solidFill>
                <a:latin typeface="Roboto" panose="02000000000000000000" pitchFamily="2" charset="0"/>
                <a:ea typeface="Roboto" panose="02000000000000000000" pitchFamily="2" charset="0"/>
                <a:cs typeface="Roboto" panose="02000000000000000000" pitchFamily="2" charset="0"/>
              </a:rPr>
              <a:t> í </a:t>
            </a:r>
            <a:r>
              <a:rPr lang="en-US" sz="4800" b="1" dirty="0" err="1">
                <a:solidFill>
                  <a:srgbClr val="0660AC"/>
                </a:solidFill>
                <a:latin typeface="Roboto" panose="02000000000000000000" pitchFamily="2" charset="0"/>
                <a:ea typeface="Roboto" panose="02000000000000000000" pitchFamily="2" charset="0"/>
                <a:cs typeface="Roboto" panose="02000000000000000000" pitchFamily="2" charset="0"/>
              </a:rPr>
              <a:t>síðasta</a:t>
            </a:r>
            <a:r>
              <a:rPr lang="en-US" sz="4800" b="1" dirty="0">
                <a:solidFill>
                  <a:srgbClr val="0660AC"/>
                </a:solidFill>
                <a:latin typeface="Roboto" panose="02000000000000000000" pitchFamily="2" charset="0"/>
                <a:ea typeface="Roboto" panose="02000000000000000000" pitchFamily="2" charset="0"/>
                <a:cs typeface="Roboto" panose="02000000000000000000" pitchFamily="2" charset="0"/>
              </a:rPr>
              <a:t> </a:t>
            </a:r>
            <a:r>
              <a:rPr lang="en-US" sz="4800" b="1" dirty="0" err="1">
                <a:solidFill>
                  <a:srgbClr val="0660AC"/>
                </a:solidFill>
                <a:latin typeface="Roboto" panose="02000000000000000000" pitchFamily="2" charset="0"/>
                <a:ea typeface="Roboto" panose="02000000000000000000" pitchFamily="2" charset="0"/>
                <a:cs typeface="Roboto" panose="02000000000000000000" pitchFamily="2" charset="0"/>
              </a:rPr>
              <a:t>tíma</a:t>
            </a:r>
            <a:r>
              <a:rPr lang="en-US" sz="4800" b="1" dirty="0">
                <a:solidFill>
                  <a:srgbClr val="0660AC"/>
                </a:solidFill>
                <a:latin typeface="Roboto" panose="02000000000000000000" pitchFamily="2" charset="0"/>
                <a:ea typeface="Roboto" panose="02000000000000000000" pitchFamily="2" charset="0"/>
                <a:cs typeface="Roboto" panose="02000000000000000000" pitchFamily="2" charset="0"/>
              </a:rPr>
              <a:t>?</a:t>
            </a:r>
          </a:p>
        </p:txBody>
      </p:sp>
      <p:pic>
        <p:nvPicPr>
          <p:cNvPr id="2" name="Picture 1" descr="Cartoon of a child and child with their hands on their face&#10;&#10;AI-generated content may be incorrect.">
            <a:extLst>
              <a:ext uri="{FF2B5EF4-FFF2-40B4-BE49-F238E27FC236}">
                <a16:creationId xmlns:a16="http://schemas.microsoft.com/office/drawing/2014/main" id="{A4E37AE3-AEED-B1B0-B56B-87B5AF0937ED}"/>
              </a:ext>
            </a:extLst>
          </p:cNvPr>
          <p:cNvPicPr>
            <a:picLocks noChangeAspect="1"/>
          </p:cNvPicPr>
          <p:nvPr/>
        </p:nvPicPr>
        <p:blipFill>
          <a:blip r:embed="rId5"/>
          <a:stretch>
            <a:fillRect/>
          </a:stretch>
        </p:blipFill>
        <p:spPr>
          <a:xfrm>
            <a:off x="3839366" y="2417274"/>
            <a:ext cx="4513268" cy="3803058"/>
          </a:xfrm>
          <a:prstGeom prst="rect">
            <a:avLst/>
          </a:prstGeom>
        </p:spPr>
      </p:pic>
    </p:spTree>
    <p:extLst>
      <p:ext uri="{BB962C8B-B14F-4D97-AF65-F5344CB8AC3E}">
        <p14:creationId xmlns:p14="http://schemas.microsoft.com/office/powerpoint/2010/main" val="29848399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5C8550-E073-5579-A82F-7A63B9DF837C}"/>
            </a:ext>
          </a:extLst>
        </p:cNvPr>
        <p:cNvGrpSpPr/>
        <p:nvPr/>
      </p:nvGrpSpPr>
      <p:grpSpPr>
        <a:xfrm>
          <a:off x="0" y="0"/>
          <a:ext cx="0" cy="0"/>
          <a:chOff x="0" y="0"/>
          <a:chExt cx="0" cy="0"/>
        </a:xfrm>
      </p:grpSpPr>
      <p:grpSp>
        <p:nvGrpSpPr>
          <p:cNvPr id="3" name="Group 2">
            <a:extLst>
              <a:ext uri="{FF2B5EF4-FFF2-40B4-BE49-F238E27FC236}">
                <a16:creationId xmlns:a16="http://schemas.microsoft.com/office/drawing/2014/main" id="{492D2572-CFCB-794D-62B6-39594A1F0721}"/>
              </a:ext>
            </a:extLst>
          </p:cNvPr>
          <p:cNvGrpSpPr/>
          <p:nvPr/>
        </p:nvGrpSpPr>
        <p:grpSpPr>
          <a:xfrm>
            <a:off x="457200" y="170180"/>
            <a:ext cx="11277600" cy="762634"/>
            <a:chOff x="457200" y="170180"/>
            <a:chExt cx="11277600" cy="762634"/>
          </a:xfrm>
        </p:grpSpPr>
        <p:sp>
          <p:nvSpPr>
            <p:cNvPr id="5" name="Google Shape;248;p31">
              <a:extLst>
                <a:ext uri="{FF2B5EF4-FFF2-40B4-BE49-F238E27FC236}">
                  <a16:creationId xmlns:a16="http://schemas.microsoft.com/office/drawing/2014/main" id="{3D2F5D4D-CBDF-42A4-329D-E503CCA812B6}"/>
                </a:ext>
              </a:extLst>
            </p:cNvPr>
            <p:cNvSpPr/>
            <p:nvPr/>
          </p:nvSpPr>
          <p:spPr>
            <a:xfrm>
              <a:off x="457200" y="170180"/>
              <a:ext cx="11277600" cy="762634"/>
            </a:xfrm>
            <a:prstGeom prst="roundRect">
              <a:avLst>
                <a:gd name="adj" fmla="val 16667"/>
              </a:avLst>
            </a:prstGeom>
            <a:solidFill>
              <a:srgbClr val="ED1C24"/>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algn="ctr"/>
              <a:endParaRPr>
                <a:solidFill>
                  <a:schemeClr val="lt1"/>
                </a:solidFill>
                <a:latin typeface="Roboto" panose="02000000000000000000" pitchFamily="2" charset="0"/>
                <a:ea typeface="Roboto" panose="02000000000000000000" pitchFamily="2" charset="0"/>
                <a:cs typeface="Roboto" panose="02000000000000000000" pitchFamily="2" charset="0"/>
                <a:sym typeface="Calibri"/>
              </a:endParaRPr>
            </a:p>
          </p:txBody>
        </p:sp>
        <p:sp>
          <p:nvSpPr>
            <p:cNvPr id="6" name="Google Shape;250;p31">
              <a:extLst>
                <a:ext uri="{FF2B5EF4-FFF2-40B4-BE49-F238E27FC236}">
                  <a16:creationId xmlns:a16="http://schemas.microsoft.com/office/drawing/2014/main" id="{784F2C2D-9D42-EB0C-D5F4-D320E2469080}"/>
                </a:ext>
              </a:extLst>
            </p:cNvPr>
            <p:cNvSpPr txBox="1">
              <a:spLocks/>
            </p:cNvSpPr>
            <p:nvPr/>
          </p:nvSpPr>
          <p:spPr>
            <a:xfrm>
              <a:off x="587828" y="274319"/>
              <a:ext cx="11038115" cy="554355"/>
            </a:xfrm>
            <a:prstGeom prst="rect">
              <a:avLst/>
            </a:prstGeom>
            <a:noFill/>
            <a:ln>
              <a:noFill/>
            </a:ln>
          </p:spPr>
          <p:txBody>
            <a:bodyPr spcFirstLastPara="1" vert="horz" wrap="square" lIns="91425" tIns="45700" rIns="91425" bIns="4570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
                  <a:schemeClr val="lt1"/>
                </a:buClr>
                <a:buSzPts val="4000"/>
              </a:pPr>
              <a:r>
                <a:rPr lang="en-US" sz="3200" b="1" dirty="0" err="1">
                  <a:solidFill>
                    <a:schemeClr val="lt1"/>
                  </a:solidFill>
                  <a:latin typeface="Roboto" panose="02000000000000000000" pitchFamily="2" charset="0"/>
                  <a:ea typeface="Roboto" panose="02000000000000000000" pitchFamily="2" charset="0"/>
                  <a:cs typeface="Roboto" panose="02000000000000000000" pitchFamily="2" charset="0"/>
                </a:rPr>
                <a:t>Orðalisti</a:t>
              </a:r>
              <a:endParaRPr lang="en-US" sz="3200" b="1" dirty="0">
                <a:latin typeface="Roboto" panose="02000000000000000000" pitchFamily="2" charset="0"/>
                <a:ea typeface="Roboto" panose="02000000000000000000" pitchFamily="2" charset="0"/>
                <a:cs typeface="Roboto" panose="02000000000000000000" pitchFamily="2" charset="0"/>
              </a:endParaRPr>
            </a:p>
          </p:txBody>
        </p:sp>
      </p:grpSp>
      <p:sp>
        <p:nvSpPr>
          <p:cNvPr id="4" name="Text Placeholder 2">
            <a:extLst>
              <a:ext uri="{FF2B5EF4-FFF2-40B4-BE49-F238E27FC236}">
                <a16:creationId xmlns:a16="http://schemas.microsoft.com/office/drawing/2014/main" id="{89F4FCED-CBF3-2597-9ABE-B85139692A53}"/>
              </a:ext>
            </a:extLst>
          </p:cNvPr>
          <p:cNvSpPr txBox="1">
            <a:spLocks/>
          </p:cNvSpPr>
          <p:nvPr/>
        </p:nvSpPr>
        <p:spPr>
          <a:xfrm>
            <a:off x="1943099" y="1145429"/>
            <a:ext cx="6286501" cy="5003911"/>
          </a:xfrm>
          <a:prstGeom prst="rect">
            <a:avLst/>
          </a:prstGeom>
        </p:spPr>
        <p:txBody>
          <a:bodyPr vert="horz" lIns="91440" tIns="45720" rIns="91440" bIns="4572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5400"/>
              </a:spcAft>
            </a:pPr>
            <a:r>
              <a:rPr lang="en-US" b="1" dirty="0" err="1">
                <a:solidFill>
                  <a:srgbClr val="0660AC"/>
                </a:solidFill>
                <a:latin typeface="Roboto" panose="02000000000000000000" pitchFamily="2" charset="0"/>
                <a:ea typeface="Roboto" panose="02000000000000000000" pitchFamily="2" charset="0"/>
                <a:cs typeface="Roboto" panose="02000000000000000000" pitchFamily="2" charset="0"/>
              </a:rPr>
              <a:t>matsblöð</a:t>
            </a:r>
            <a:r>
              <a:rPr lang="en-US" b="1" dirty="0">
                <a:solidFill>
                  <a:srgbClr val="0660AC"/>
                </a:solidFill>
                <a:latin typeface="Roboto" panose="02000000000000000000" pitchFamily="2" charset="0"/>
                <a:ea typeface="Roboto" panose="02000000000000000000" pitchFamily="2" charset="0"/>
                <a:cs typeface="Roboto" panose="02000000000000000000" pitchFamily="2" charset="0"/>
              </a:rPr>
              <a:t>:</a:t>
            </a:r>
            <a:r>
              <a:rPr lang="en-US" dirty="0">
                <a:solidFill>
                  <a:srgbClr val="0660AC"/>
                </a:solidFill>
                <a:latin typeface="Roboto" panose="02000000000000000000" pitchFamily="2" charset="0"/>
                <a:ea typeface="Roboto" panose="02000000000000000000" pitchFamily="2" charset="0"/>
                <a:cs typeface="Roboto" panose="02000000000000000000" pitchFamily="2" charset="0"/>
              </a:rPr>
              <a:t> </a:t>
            </a:r>
            <a:r>
              <a:rPr lang="en-US" dirty="0" err="1">
                <a:latin typeface="Roboto" panose="02000000000000000000" pitchFamily="2" charset="0"/>
                <a:ea typeface="Roboto" panose="02000000000000000000" pitchFamily="2" charset="0"/>
                <a:cs typeface="Roboto" panose="02000000000000000000" pitchFamily="2" charset="0"/>
              </a:rPr>
              <a:t>gátlisti</a:t>
            </a:r>
            <a:r>
              <a:rPr lang="en-US" dirty="0">
                <a:latin typeface="Roboto" panose="02000000000000000000" pitchFamily="2" charset="0"/>
                <a:ea typeface="Roboto" panose="02000000000000000000" pitchFamily="2" charset="0"/>
                <a:cs typeface="Roboto" panose="02000000000000000000" pitchFamily="2" charset="0"/>
              </a:rPr>
              <a:t> </a:t>
            </a:r>
            <a:r>
              <a:rPr lang="en-US" dirty="0" err="1">
                <a:latin typeface="Roboto" panose="02000000000000000000" pitchFamily="2" charset="0"/>
                <a:ea typeface="Roboto" panose="02000000000000000000" pitchFamily="2" charset="0"/>
                <a:cs typeface="Roboto" panose="02000000000000000000" pitchFamily="2" charset="0"/>
              </a:rPr>
              <a:t>fyrir</a:t>
            </a:r>
            <a:r>
              <a:rPr lang="en-US" dirty="0">
                <a:latin typeface="Roboto" panose="02000000000000000000" pitchFamily="2" charset="0"/>
                <a:ea typeface="Roboto" panose="02000000000000000000" pitchFamily="2" charset="0"/>
                <a:cs typeface="Roboto" panose="02000000000000000000" pitchFamily="2" charset="0"/>
              </a:rPr>
              <a:t> </a:t>
            </a:r>
            <a:r>
              <a:rPr lang="en-US" dirty="0" err="1">
                <a:latin typeface="Roboto" panose="02000000000000000000" pitchFamily="2" charset="0"/>
                <a:ea typeface="Roboto" panose="02000000000000000000" pitchFamily="2" charset="0"/>
                <a:cs typeface="Roboto" panose="02000000000000000000" pitchFamily="2" charset="0"/>
              </a:rPr>
              <a:t>dómara</a:t>
            </a:r>
            <a:r>
              <a:rPr lang="en-US" dirty="0">
                <a:latin typeface="Roboto" panose="02000000000000000000" pitchFamily="2" charset="0"/>
                <a:ea typeface="Roboto" panose="02000000000000000000" pitchFamily="2" charset="0"/>
                <a:cs typeface="Roboto" panose="02000000000000000000" pitchFamily="2" charset="0"/>
              </a:rPr>
              <a:t> </a:t>
            </a:r>
            <a:r>
              <a:rPr lang="en-US" dirty="0" err="1">
                <a:latin typeface="Roboto" panose="02000000000000000000" pitchFamily="2" charset="0"/>
                <a:ea typeface="Roboto" panose="02000000000000000000" pitchFamily="2" charset="0"/>
                <a:cs typeface="Roboto" panose="02000000000000000000" pitchFamily="2" charset="0"/>
              </a:rPr>
              <a:t>til</a:t>
            </a:r>
            <a:r>
              <a:rPr lang="en-US" dirty="0">
                <a:latin typeface="Roboto" panose="02000000000000000000" pitchFamily="2" charset="0"/>
                <a:ea typeface="Roboto" panose="02000000000000000000" pitchFamily="2" charset="0"/>
                <a:cs typeface="Roboto" panose="02000000000000000000" pitchFamily="2" charset="0"/>
              </a:rPr>
              <a:t> </a:t>
            </a:r>
            <a:r>
              <a:rPr lang="en-US" dirty="0" err="1">
                <a:latin typeface="Roboto" panose="02000000000000000000" pitchFamily="2" charset="0"/>
                <a:ea typeface="Roboto" panose="02000000000000000000" pitchFamily="2" charset="0"/>
                <a:cs typeface="Roboto" panose="02000000000000000000" pitchFamily="2" charset="0"/>
              </a:rPr>
              <a:t>að</a:t>
            </a:r>
            <a:r>
              <a:rPr lang="en-US" dirty="0">
                <a:latin typeface="Roboto" panose="02000000000000000000" pitchFamily="2" charset="0"/>
                <a:ea typeface="Roboto" panose="02000000000000000000" pitchFamily="2" charset="0"/>
                <a:cs typeface="Roboto" panose="02000000000000000000" pitchFamily="2" charset="0"/>
              </a:rPr>
              <a:t> </a:t>
            </a:r>
            <a:r>
              <a:rPr lang="en-US" dirty="0" err="1">
                <a:latin typeface="Roboto" panose="02000000000000000000" pitchFamily="2" charset="0"/>
                <a:ea typeface="Roboto" panose="02000000000000000000" pitchFamily="2" charset="0"/>
                <a:cs typeface="Roboto" panose="02000000000000000000" pitchFamily="2" charset="0"/>
              </a:rPr>
              <a:t>dæma</a:t>
            </a:r>
            <a:r>
              <a:rPr lang="en-US" dirty="0">
                <a:latin typeface="Roboto" panose="02000000000000000000" pitchFamily="2" charset="0"/>
                <a:ea typeface="Roboto" panose="02000000000000000000" pitchFamily="2" charset="0"/>
                <a:cs typeface="Roboto" panose="02000000000000000000" pitchFamily="2" charset="0"/>
              </a:rPr>
              <a:t> í </a:t>
            </a:r>
            <a:r>
              <a:rPr lang="en-US" dirty="0" err="1">
                <a:latin typeface="Roboto" panose="02000000000000000000" pitchFamily="2" charset="0"/>
                <a:ea typeface="Roboto" panose="02000000000000000000" pitchFamily="2" charset="0"/>
                <a:cs typeface="Roboto" panose="02000000000000000000" pitchFamily="2" charset="0"/>
              </a:rPr>
              <a:t>keppninni</a:t>
            </a:r>
            <a:endParaRPr lang="en-US" dirty="0">
              <a:latin typeface="Roboto" panose="02000000000000000000" pitchFamily="2" charset="0"/>
              <a:ea typeface="Roboto" panose="02000000000000000000" pitchFamily="2" charset="0"/>
              <a:cs typeface="Roboto" panose="02000000000000000000" pitchFamily="2" charset="0"/>
            </a:endParaRPr>
          </a:p>
          <a:p>
            <a:pPr>
              <a:lnSpc>
                <a:spcPct val="100000"/>
              </a:lnSpc>
              <a:spcBef>
                <a:spcPts val="0"/>
              </a:spcBef>
              <a:spcAft>
                <a:spcPts val="5400"/>
              </a:spcAft>
            </a:pPr>
            <a:r>
              <a:rPr lang="en-US" b="1" dirty="0" err="1">
                <a:solidFill>
                  <a:srgbClr val="0660AC"/>
                </a:solidFill>
                <a:latin typeface="Roboto" panose="02000000000000000000" pitchFamily="2" charset="0"/>
                <a:ea typeface="Roboto" panose="02000000000000000000" pitchFamily="2" charset="0"/>
                <a:cs typeface="Roboto" panose="02000000000000000000" pitchFamily="2" charset="0"/>
              </a:rPr>
              <a:t>endurgjöf</a:t>
            </a:r>
            <a:r>
              <a:rPr lang="en-US" b="1" dirty="0">
                <a:solidFill>
                  <a:srgbClr val="0660AC"/>
                </a:solidFill>
                <a:latin typeface="Roboto" panose="02000000000000000000" pitchFamily="2" charset="0"/>
                <a:ea typeface="Roboto" panose="02000000000000000000" pitchFamily="2" charset="0"/>
                <a:cs typeface="Roboto" panose="02000000000000000000" pitchFamily="2" charset="0"/>
              </a:rPr>
              <a:t>:</a:t>
            </a:r>
            <a:r>
              <a:rPr lang="en-US" dirty="0">
                <a:solidFill>
                  <a:srgbClr val="0660AC"/>
                </a:solidFill>
                <a:latin typeface="Roboto" panose="02000000000000000000" pitchFamily="2" charset="0"/>
                <a:ea typeface="Roboto" panose="02000000000000000000" pitchFamily="2" charset="0"/>
                <a:cs typeface="Roboto" panose="02000000000000000000" pitchFamily="2" charset="0"/>
              </a:rPr>
              <a:t> </a:t>
            </a:r>
            <a:r>
              <a:rPr lang="is-IS" dirty="0"/>
              <a:t>að gefa upplýsingar til baka um hvernig þið hafið staðið ykkur, hagað ykkur eða framkvæmt eitthvað.</a:t>
            </a:r>
          </a:p>
          <a:p>
            <a:pPr>
              <a:lnSpc>
                <a:spcPct val="100000"/>
              </a:lnSpc>
              <a:spcBef>
                <a:spcPts val="0"/>
              </a:spcBef>
              <a:spcAft>
                <a:spcPts val="5400"/>
              </a:spcAft>
            </a:pPr>
            <a:r>
              <a:rPr lang="en-US" b="1" dirty="0" err="1">
                <a:solidFill>
                  <a:srgbClr val="0660AC"/>
                </a:solidFill>
                <a:latin typeface="Roboto" panose="02000000000000000000" pitchFamily="2" charset="0"/>
                <a:ea typeface="Roboto" panose="02000000000000000000" pitchFamily="2" charset="0"/>
                <a:cs typeface="Roboto" panose="02000000000000000000" pitchFamily="2" charset="0"/>
              </a:rPr>
              <a:t>bæta</a:t>
            </a:r>
            <a:r>
              <a:rPr lang="en-US" b="1" dirty="0">
                <a:solidFill>
                  <a:srgbClr val="0660AC"/>
                </a:solidFill>
                <a:latin typeface="Roboto" panose="02000000000000000000" pitchFamily="2" charset="0"/>
                <a:ea typeface="Roboto" panose="02000000000000000000" pitchFamily="2" charset="0"/>
                <a:cs typeface="Roboto" panose="02000000000000000000" pitchFamily="2" charset="0"/>
              </a:rPr>
              <a:t>:</a:t>
            </a:r>
            <a:r>
              <a:rPr lang="en-US" dirty="0">
                <a:solidFill>
                  <a:srgbClr val="0660AC"/>
                </a:solidFill>
                <a:latin typeface="Roboto" panose="02000000000000000000" pitchFamily="2" charset="0"/>
                <a:ea typeface="Roboto" panose="02000000000000000000" pitchFamily="2" charset="0"/>
                <a:cs typeface="Roboto" panose="02000000000000000000" pitchFamily="2" charset="0"/>
              </a:rPr>
              <a:t> </a:t>
            </a:r>
            <a:r>
              <a:rPr lang="en-US" dirty="0" err="1">
                <a:latin typeface="Roboto" panose="02000000000000000000" pitchFamily="2" charset="0"/>
                <a:ea typeface="Roboto" panose="02000000000000000000" pitchFamily="2" charset="0"/>
                <a:cs typeface="Roboto" panose="02000000000000000000" pitchFamily="2" charset="0"/>
              </a:rPr>
              <a:t>að</a:t>
            </a:r>
            <a:r>
              <a:rPr lang="en-US" dirty="0">
                <a:latin typeface="Roboto" panose="02000000000000000000" pitchFamily="2" charset="0"/>
                <a:ea typeface="Roboto" panose="02000000000000000000" pitchFamily="2" charset="0"/>
                <a:cs typeface="Roboto" panose="02000000000000000000" pitchFamily="2" charset="0"/>
              </a:rPr>
              <a:t> </a:t>
            </a:r>
            <a:r>
              <a:rPr lang="en-US" dirty="0" err="1">
                <a:latin typeface="Roboto" panose="02000000000000000000" pitchFamily="2" charset="0"/>
                <a:ea typeface="Roboto" panose="02000000000000000000" pitchFamily="2" charset="0"/>
                <a:cs typeface="Roboto" panose="02000000000000000000" pitchFamily="2" charset="0"/>
              </a:rPr>
              <a:t>gera</a:t>
            </a:r>
            <a:r>
              <a:rPr lang="en-US" dirty="0">
                <a:latin typeface="Roboto" panose="02000000000000000000" pitchFamily="2" charset="0"/>
                <a:ea typeface="Roboto" panose="02000000000000000000" pitchFamily="2" charset="0"/>
                <a:cs typeface="Roboto" panose="02000000000000000000" pitchFamily="2" charset="0"/>
              </a:rPr>
              <a:t> </a:t>
            </a:r>
            <a:r>
              <a:rPr lang="en-US" dirty="0" err="1">
                <a:latin typeface="Roboto" panose="02000000000000000000" pitchFamily="2" charset="0"/>
                <a:ea typeface="Roboto" panose="02000000000000000000" pitchFamily="2" charset="0"/>
                <a:cs typeface="Roboto" panose="02000000000000000000" pitchFamily="2" charset="0"/>
              </a:rPr>
              <a:t>eitthvað</a:t>
            </a:r>
            <a:r>
              <a:rPr lang="en-US" dirty="0">
                <a:latin typeface="Roboto" panose="02000000000000000000" pitchFamily="2" charset="0"/>
                <a:ea typeface="Roboto" panose="02000000000000000000" pitchFamily="2" charset="0"/>
                <a:cs typeface="Roboto" panose="02000000000000000000" pitchFamily="2" charset="0"/>
              </a:rPr>
              <a:t> </a:t>
            </a:r>
            <a:r>
              <a:rPr lang="en-US" dirty="0" err="1">
                <a:latin typeface="Roboto" panose="02000000000000000000" pitchFamily="2" charset="0"/>
                <a:ea typeface="Roboto" panose="02000000000000000000" pitchFamily="2" charset="0"/>
                <a:cs typeface="Roboto" panose="02000000000000000000" pitchFamily="2" charset="0"/>
              </a:rPr>
              <a:t>betra</a:t>
            </a:r>
            <a:r>
              <a:rPr lang="en-US" dirty="0">
                <a:latin typeface="Roboto" panose="02000000000000000000" pitchFamily="2" charset="0"/>
                <a:ea typeface="Roboto" panose="02000000000000000000" pitchFamily="2" charset="0"/>
                <a:cs typeface="Roboto" panose="02000000000000000000" pitchFamily="2" charset="0"/>
              </a:rPr>
              <a:t> </a:t>
            </a:r>
            <a:r>
              <a:rPr lang="en-US" dirty="0" err="1">
                <a:latin typeface="Roboto" panose="02000000000000000000" pitchFamily="2" charset="0"/>
                <a:ea typeface="Roboto" panose="02000000000000000000" pitchFamily="2" charset="0"/>
                <a:cs typeface="Roboto" panose="02000000000000000000" pitchFamily="2" charset="0"/>
              </a:rPr>
              <a:t>eða</a:t>
            </a:r>
            <a:r>
              <a:rPr lang="en-US" dirty="0">
                <a:latin typeface="Roboto" panose="02000000000000000000" pitchFamily="2" charset="0"/>
                <a:ea typeface="Roboto" panose="02000000000000000000" pitchFamily="2" charset="0"/>
                <a:cs typeface="Roboto" panose="02000000000000000000" pitchFamily="2" charset="0"/>
              </a:rPr>
              <a:t> </a:t>
            </a:r>
            <a:r>
              <a:rPr lang="en-US" dirty="0" err="1">
                <a:latin typeface="Roboto" panose="02000000000000000000" pitchFamily="2" charset="0"/>
                <a:ea typeface="Roboto" panose="02000000000000000000" pitchFamily="2" charset="0"/>
                <a:cs typeface="Roboto" panose="02000000000000000000" pitchFamily="2" charset="0"/>
              </a:rPr>
              <a:t>verða</a:t>
            </a:r>
            <a:r>
              <a:rPr lang="en-US" dirty="0">
                <a:latin typeface="Roboto" panose="02000000000000000000" pitchFamily="2" charset="0"/>
                <a:ea typeface="Roboto" panose="02000000000000000000" pitchFamily="2" charset="0"/>
                <a:cs typeface="Roboto" panose="02000000000000000000" pitchFamily="2" charset="0"/>
              </a:rPr>
              <a:t> </a:t>
            </a:r>
            <a:r>
              <a:rPr lang="en-US" dirty="0" err="1">
                <a:latin typeface="Roboto" panose="02000000000000000000" pitchFamily="2" charset="0"/>
                <a:ea typeface="Roboto" panose="02000000000000000000" pitchFamily="2" charset="0"/>
                <a:cs typeface="Roboto" panose="02000000000000000000" pitchFamily="2" charset="0"/>
              </a:rPr>
              <a:t>betri</a:t>
            </a:r>
            <a:r>
              <a:rPr lang="en-US" dirty="0">
                <a:latin typeface="Roboto" panose="02000000000000000000" pitchFamily="2" charset="0"/>
                <a:ea typeface="Roboto" panose="02000000000000000000" pitchFamily="2" charset="0"/>
                <a:cs typeface="Roboto" panose="02000000000000000000" pitchFamily="2" charset="0"/>
              </a:rPr>
              <a:t>.</a:t>
            </a:r>
          </a:p>
        </p:txBody>
      </p:sp>
      <p:grpSp>
        <p:nvGrpSpPr>
          <p:cNvPr id="9" name="Group 8">
            <a:extLst>
              <a:ext uri="{FF2B5EF4-FFF2-40B4-BE49-F238E27FC236}">
                <a16:creationId xmlns:a16="http://schemas.microsoft.com/office/drawing/2014/main" id="{E08FD90C-89FF-C2FE-D062-3F9EEFA6EAEE}"/>
              </a:ext>
            </a:extLst>
          </p:cNvPr>
          <p:cNvGrpSpPr/>
          <p:nvPr/>
        </p:nvGrpSpPr>
        <p:grpSpPr>
          <a:xfrm>
            <a:off x="612880" y="1145429"/>
            <a:ext cx="1188720" cy="1188720"/>
            <a:chOff x="612880" y="1145429"/>
            <a:chExt cx="1188720" cy="1188720"/>
          </a:xfrm>
        </p:grpSpPr>
        <p:sp>
          <p:nvSpPr>
            <p:cNvPr id="11" name="Oval 10">
              <a:extLst>
                <a:ext uri="{FF2B5EF4-FFF2-40B4-BE49-F238E27FC236}">
                  <a16:creationId xmlns:a16="http://schemas.microsoft.com/office/drawing/2014/main" id="{AFD43FDB-21D5-5953-EAFA-943D35C3042B}"/>
                </a:ext>
              </a:extLst>
            </p:cNvPr>
            <p:cNvSpPr/>
            <p:nvPr/>
          </p:nvSpPr>
          <p:spPr>
            <a:xfrm>
              <a:off x="612880" y="1145429"/>
              <a:ext cx="1188720" cy="1188720"/>
            </a:xfrm>
            <a:prstGeom prst="ellipse">
              <a:avLst/>
            </a:prstGeom>
            <a:solidFill>
              <a:srgbClr val="0660A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Graphic 11" descr="Open book with solid fill">
              <a:extLst>
                <a:ext uri="{FF2B5EF4-FFF2-40B4-BE49-F238E27FC236}">
                  <a16:creationId xmlns:a16="http://schemas.microsoft.com/office/drawing/2014/main" id="{4B42F1E1-28BB-27EF-4707-C41BD9A7F8DA}"/>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780571" y="1313120"/>
              <a:ext cx="853338" cy="853338"/>
            </a:xfrm>
            <a:prstGeom prst="rect">
              <a:avLst/>
            </a:prstGeom>
          </p:spPr>
        </p:pic>
      </p:grpSp>
      <p:pic>
        <p:nvPicPr>
          <p:cNvPr id="7" name="Picture 6">
            <a:extLst>
              <a:ext uri="{FF2B5EF4-FFF2-40B4-BE49-F238E27FC236}">
                <a16:creationId xmlns:a16="http://schemas.microsoft.com/office/drawing/2014/main" id="{99712B0D-51DF-D302-C538-AEB5246EDFEA}"/>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9263029" y="1145428"/>
            <a:ext cx="1857678" cy="1188721"/>
          </a:xfrm>
          <a:prstGeom prst="rect">
            <a:avLst/>
          </a:prstGeom>
        </p:spPr>
      </p:pic>
      <p:pic>
        <p:nvPicPr>
          <p:cNvPr id="8" name="Picture 7">
            <a:extLst>
              <a:ext uri="{FF2B5EF4-FFF2-40B4-BE49-F238E27FC236}">
                <a16:creationId xmlns:a16="http://schemas.microsoft.com/office/drawing/2014/main" id="{7877BCCC-12AB-9FC5-8011-077045750249}"/>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9642932" y="2519719"/>
            <a:ext cx="1106591" cy="1469991"/>
          </a:xfrm>
          <a:prstGeom prst="rect">
            <a:avLst/>
          </a:prstGeom>
          <a:ln>
            <a:solidFill>
              <a:schemeClr val="bg1">
                <a:lumMod val="85000"/>
              </a:schemeClr>
            </a:solidFill>
          </a:ln>
        </p:spPr>
      </p:pic>
      <p:pic>
        <p:nvPicPr>
          <p:cNvPr id="18" name="Picture 17">
            <a:extLst>
              <a:ext uri="{FF2B5EF4-FFF2-40B4-BE49-F238E27FC236}">
                <a16:creationId xmlns:a16="http://schemas.microsoft.com/office/drawing/2014/main" id="{510502C4-EBA2-45E4-5732-15157D55218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395743" y="4175280"/>
            <a:ext cx="1592249" cy="1921922"/>
          </a:xfrm>
          <a:prstGeom prst="rect">
            <a:avLst/>
          </a:prstGeom>
        </p:spPr>
      </p:pic>
    </p:spTree>
    <p:extLst>
      <p:ext uri="{BB962C8B-B14F-4D97-AF65-F5344CB8AC3E}">
        <p14:creationId xmlns:p14="http://schemas.microsoft.com/office/powerpoint/2010/main" val="38815100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BE1991-F09F-29A2-5267-3B3E93EA0FFA}"/>
            </a:ext>
          </a:extLst>
        </p:cNvPr>
        <p:cNvGrpSpPr/>
        <p:nvPr/>
      </p:nvGrpSpPr>
      <p:grpSpPr>
        <a:xfrm>
          <a:off x="0" y="0"/>
          <a:ext cx="0" cy="0"/>
          <a:chOff x="0" y="0"/>
          <a:chExt cx="0" cy="0"/>
        </a:xfrm>
      </p:grpSpPr>
      <p:grpSp>
        <p:nvGrpSpPr>
          <p:cNvPr id="11" name="Group 10">
            <a:extLst>
              <a:ext uri="{FF2B5EF4-FFF2-40B4-BE49-F238E27FC236}">
                <a16:creationId xmlns:a16="http://schemas.microsoft.com/office/drawing/2014/main" id="{E70FDF5C-E209-5A8F-7348-079CFBBE83D4}"/>
              </a:ext>
            </a:extLst>
          </p:cNvPr>
          <p:cNvGrpSpPr/>
          <p:nvPr/>
        </p:nvGrpSpPr>
        <p:grpSpPr>
          <a:xfrm>
            <a:off x="457200" y="170180"/>
            <a:ext cx="11277600" cy="762634"/>
            <a:chOff x="457200" y="170180"/>
            <a:chExt cx="11277600" cy="762634"/>
          </a:xfrm>
        </p:grpSpPr>
        <p:sp>
          <p:nvSpPr>
            <p:cNvPr id="6" name="Google Shape;248;p31">
              <a:extLst>
                <a:ext uri="{FF2B5EF4-FFF2-40B4-BE49-F238E27FC236}">
                  <a16:creationId xmlns:a16="http://schemas.microsoft.com/office/drawing/2014/main" id="{07048586-E74D-1450-C0C1-CDFF1F2DC139}"/>
                </a:ext>
              </a:extLst>
            </p:cNvPr>
            <p:cNvSpPr/>
            <p:nvPr/>
          </p:nvSpPr>
          <p:spPr>
            <a:xfrm>
              <a:off x="457200" y="170180"/>
              <a:ext cx="11277600" cy="762634"/>
            </a:xfrm>
            <a:prstGeom prst="roundRect">
              <a:avLst>
                <a:gd name="adj" fmla="val 16667"/>
              </a:avLst>
            </a:prstGeom>
            <a:solidFill>
              <a:srgbClr val="ED1C24"/>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algn="ctr"/>
              <a:endParaRPr>
                <a:solidFill>
                  <a:schemeClr val="lt1"/>
                </a:solidFill>
                <a:latin typeface="Roboto" panose="02000000000000000000" pitchFamily="2" charset="0"/>
                <a:ea typeface="Roboto" panose="02000000000000000000" pitchFamily="2" charset="0"/>
                <a:cs typeface="Roboto" panose="02000000000000000000" pitchFamily="2" charset="0"/>
                <a:sym typeface="Calibri"/>
              </a:endParaRPr>
            </a:p>
          </p:txBody>
        </p:sp>
        <p:sp>
          <p:nvSpPr>
            <p:cNvPr id="7" name="Google Shape;250;p31">
              <a:extLst>
                <a:ext uri="{FF2B5EF4-FFF2-40B4-BE49-F238E27FC236}">
                  <a16:creationId xmlns:a16="http://schemas.microsoft.com/office/drawing/2014/main" id="{CAAD6E60-D336-455D-6B29-C92F39270665}"/>
                </a:ext>
              </a:extLst>
            </p:cNvPr>
            <p:cNvSpPr txBox="1">
              <a:spLocks/>
            </p:cNvSpPr>
            <p:nvPr/>
          </p:nvSpPr>
          <p:spPr>
            <a:xfrm>
              <a:off x="587828" y="274319"/>
              <a:ext cx="11038115" cy="554355"/>
            </a:xfrm>
            <a:prstGeom prst="rect">
              <a:avLst/>
            </a:prstGeom>
            <a:noFill/>
            <a:ln>
              <a:noFill/>
            </a:ln>
          </p:spPr>
          <p:txBody>
            <a:bodyPr spcFirstLastPara="1" vert="horz" wrap="square" lIns="91425" tIns="45700" rIns="91425" bIns="4570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
                  <a:schemeClr val="lt1"/>
                </a:buClr>
                <a:buSzPts val="4000"/>
              </a:pPr>
              <a:r>
                <a:rPr lang="en-US" sz="3200" b="1" dirty="0" err="1">
                  <a:solidFill>
                    <a:schemeClr val="lt1"/>
                  </a:solidFill>
                  <a:latin typeface="Roboto" panose="02000000000000000000" pitchFamily="2" charset="0"/>
                  <a:ea typeface="Roboto" panose="02000000000000000000" pitchFamily="2" charset="0"/>
                  <a:cs typeface="Roboto" panose="02000000000000000000" pitchFamily="2" charset="0"/>
                </a:rPr>
                <a:t>Kynning</a:t>
              </a:r>
              <a:endParaRPr lang="en-US" sz="3200" b="1" dirty="0">
                <a:latin typeface="Roboto" panose="02000000000000000000" pitchFamily="2" charset="0"/>
                <a:ea typeface="Roboto" panose="02000000000000000000" pitchFamily="2" charset="0"/>
                <a:cs typeface="Roboto" panose="02000000000000000000" pitchFamily="2" charset="0"/>
              </a:endParaRPr>
            </a:p>
          </p:txBody>
        </p:sp>
      </p:grpSp>
      <p:pic>
        <p:nvPicPr>
          <p:cNvPr id="4" name="Graphic 3" descr="Badge Question Mark with solid fill">
            <a:extLst>
              <a:ext uri="{FF2B5EF4-FFF2-40B4-BE49-F238E27FC236}">
                <a16:creationId xmlns:a16="http://schemas.microsoft.com/office/drawing/2014/main" id="{260D348E-B588-746D-05E3-8E4286C09DF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57200" y="1008517"/>
            <a:ext cx="1485900" cy="1485900"/>
          </a:xfrm>
          <a:prstGeom prst="rect">
            <a:avLst/>
          </a:prstGeom>
        </p:spPr>
      </p:pic>
      <p:sp>
        <p:nvSpPr>
          <p:cNvPr id="5" name="TextBox 4">
            <a:extLst>
              <a:ext uri="{FF2B5EF4-FFF2-40B4-BE49-F238E27FC236}">
                <a16:creationId xmlns:a16="http://schemas.microsoft.com/office/drawing/2014/main" id="{A6800D17-8199-DDFC-4B3F-D6FBBBDB962B}"/>
              </a:ext>
            </a:extLst>
          </p:cNvPr>
          <p:cNvSpPr txBox="1"/>
          <p:nvPr/>
        </p:nvSpPr>
        <p:spPr>
          <a:xfrm>
            <a:off x="587828" y="5063382"/>
            <a:ext cx="4496819" cy="646331"/>
          </a:xfrm>
          <a:prstGeom prst="rect">
            <a:avLst/>
          </a:prstGeom>
          <a:noFill/>
        </p:spPr>
        <p:txBody>
          <a:bodyPr wrap="square" rtlCol="0">
            <a:spAutoFit/>
          </a:bodyPr>
          <a:lstStyle/>
          <a:p>
            <a:r>
              <a:rPr lang="en-US" b="1" dirty="0" err="1">
                <a:solidFill>
                  <a:srgbClr val="ED1C24"/>
                </a:solidFill>
                <a:latin typeface="Roboto" panose="02000000000000000000" pitchFamily="2" charset="0"/>
                <a:ea typeface="Roboto" panose="02000000000000000000" pitchFamily="2" charset="0"/>
                <a:cs typeface="Roboto" panose="02000000000000000000" pitchFamily="2" charset="0"/>
              </a:rPr>
              <a:t>Hvernig</a:t>
            </a:r>
            <a:r>
              <a:rPr lang="en-US" b="1" dirty="0">
                <a:solidFill>
                  <a:srgbClr val="ED1C24"/>
                </a:solidFill>
                <a:latin typeface="Roboto" panose="02000000000000000000" pitchFamily="2" charset="0"/>
                <a:ea typeface="Roboto" panose="02000000000000000000" pitchFamily="2" charset="0"/>
                <a:cs typeface="Roboto" panose="02000000000000000000" pitchFamily="2" charset="0"/>
              </a:rPr>
              <a:t> </a:t>
            </a:r>
            <a:r>
              <a:rPr lang="en-US" b="1" dirty="0" err="1">
                <a:solidFill>
                  <a:srgbClr val="ED1C24"/>
                </a:solidFill>
                <a:latin typeface="Roboto" panose="02000000000000000000" pitchFamily="2" charset="0"/>
                <a:ea typeface="Roboto" panose="02000000000000000000" pitchFamily="2" charset="0"/>
                <a:cs typeface="Roboto" panose="02000000000000000000" pitchFamily="2" charset="0"/>
              </a:rPr>
              <a:t>hefur</a:t>
            </a:r>
            <a:r>
              <a:rPr lang="en-US" b="1" dirty="0">
                <a:solidFill>
                  <a:srgbClr val="ED1C24"/>
                </a:solidFill>
                <a:latin typeface="Roboto" panose="02000000000000000000" pitchFamily="2" charset="0"/>
                <a:ea typeface="Roboto" panose="02000000000000000000" pitchFamily="2" charset="0"/>
                <a:cs typeface="Roboto" panose="02000000000000000000" pitchFamily="2" charset="0"/>
              </a:rPr>
              <a:t> </a:t>
            </a:r>
            <a:r>
              <a:rPr lang="en-US" b="1" dirty="0" err="1">
                <a:solidFill>
                  <a:srgbClr val="ED1C24"/>
                </a:solidFill>
                <a:latin typeface="Roboto" panose="02000000000000000000" pitchFamily="2" charset="0"/>
                <a:ea typeface="Roboto" panose="02000000000000000000" pitchFamily="2" charset="0"/>
                <a:cs typeface="Roboto" panose="02000000000000000000" pitchFamily="2" charset="0"/>
              </a:rPr>
              <a:t>liðið</a:t>
            </a:r>
            <a:r>
              <a:rPr lang="en-US" b="1" dirty="0">
                <a:solidFill>
                  <a:srgbClr val="ED1C24"/>
                </a:solidFill>
                <a:latin typeface="Roboto" panose="02000000000000000000" pitchFamily="2" charset="0"/>
                <a:ea typeface="Roboto" panose="02000000000000000000" pitchFamily="2" charset="0"/>
                <a:cs typeface="Roboto" panose="02000000000000000000" pitchFamily="2" charset="0"/>
              </a:rPr>
              <a:t> </a:t>
            </a:r>
            <a:r>
              <a:rPr lang="en-US" b="1" dirty="0" err="1">
                <a:solidFill>
                  <a:srgbClr val="ED1C24"/>
                </a:solidFill>
                <a:latin typeface="Roboto" panose="02000000000000000000" pitchFamily="2" charset="0"/>
                <a:ea typeface="Roboto" panose="02000000000000000000" pitchFamily="2" charset="0"/>
                <a:cs typeface="Roboto" panose="02000000000000000000" pitchFamily="2" charset="0"/>
              </a:rPr>
              <a:t>ykkar</a:t>
            </a:r>
            <a:r>
              <a:rPr lang="en-US" b="1" dirty="0">
                <a:solidFill>
                  <a:srgbClr val="ED1C24"/>
                </a:solidFill>
                <a:latin typeface="Roboto" panose="02000000000000000000" pitchFamily="2" charset="0"/>
                <a:ea typeface="Roboto" panose="02000000000000000000" pitchFamily="2" charset="0"/>
                <a:cs typeface="Roboto" panose="02000000000000000000" pitchFamily="2" charset="0"/>
              </a:rPr>
              <a:t> </a:t>
            </a:r>
            <a:r>
              <a:rPr lang="en-US" b="1" dirty="0" err="1">
                <a:solidFill>
                  <a:srgbClr val="ED1C24"/>
                </a:solidFill>
                <a:latin typeface="Roboto" panose="02000000000000000000" pitchFamily="2" charset="0"/>
                <a:ea typeface="Roboto" panose="02000000000000000000" pitchFamily="2" charset="0"/>
                <a:cs typeface="Roboto" panose="02000000000000000000" pitchFamily="2" charset="0"/>
              </a:rPr>
              <a:t>sýnt</a:t>
            </a:r>
            <a:r>
              <a:rPr lang="en-US" b="1" dirty="0">
                <a:solidFill>
                  <a:srgbClr val="ED1C24"/>
                </a:solidFill>
                <a:latin typeface="Roboto" panose="02000000000000000000" pitchFamily="2" charset="0"/>
                <a:ea typeface="Roboto" panose="02000000000000000000" pitchFamily="2" charset="0"/>
                <a:cs typeface="Roboto" panose="02000000000000000000" pitchFamily="2" charset="0"/>
              </a:rPr>
              <a:t> </a:t>
            </a:r>
            <a:r>
              <a:rPr lang="en-US" b="1" dirty="0" err="1">
                <a:solidFill>
                  <a:srgbClr val="ED1C24"/>
                </a:solidFill>
                <a:latin typeface="Roboto" panose="02000000000000000000" pitchFamily="2" charset="0"/>
                <a:ea typeface="Roboto" panose="02000000000000000000" pitchFamily="2" charset="0"/>
                <a:cs typeface="Roboto" panose="02000000000000000000" pitchFamily="2" charset="0"/>
              </a:rPr>
              <a:t>þetta</a:t>
            </a:r>
            <a:r>
              <a:rPr lang="en-US" b="1" dirty="0">
                <a:solidFill>
                  <a:srgbClr val="ED1C24"/>
                </a:solidFill>
                <a:latin typeface="Roboto" panose="02000000000000000000" pitchFamily="2" charset="0"/>
                <a:ea typeface="Roboto" panose="02000000000000000000" pitchFamily="2" charset="0"/>
                <a:cs typeface="Roboto" panose="02000000000000000000" pitchFamily="2" charset="0"/>
              </a:rPr>
              <a:t> á </a:t>
            </a:r>
            <a:r>
              <a:rPr lang="en-US" b="1" dirty="0" err="1">
                <a:solidFill>
                  <a:srgbClr val="ED1C24"/>
                </a:solidFill>
                <a:latin typeface="Roboto" panose="02000000000000000000" pitchFamily="2" charset="0"/>
                <a:ea typeface="Roboto" panose="02000000000000000000" pitchFamily="2" charset="0"/>
                <a:cs typeface="Roboto" panose="02000000000000000000" pitchFamily="2" charset="0"/>
              </a:rPr>
              <a:t>tímabilinu</a:t>
            </a:r>
            <a:r>
              <a:rPr lang="en-US" b="1" dirty="0">
                <a:solidFill>
                  <a:srgbClr val="ED1C24"/>
                </a:solidFill>
                <a:latin typeface="Roboto" panose="02000000000000000000" pitchFamily="2" charset="0"/>
                <a:ea typeface="Roboto" panose="02000000000000000000" pitchFamily="2" charset="0"/>
                <a:cs typeface="Roboto" panose="02000000000000000000" pitchFamily="2" charset="0"/>
              </a:rPr>
              <a:t> </a:t>
            </a:r>
            <a:r>
              <a:rPr lang="en-US" b="1" dirty="0" err="1">
                <a:solidFill>
                  <a:srgbClr val="ED1C24"/>
                </a:solidFill>
                <a:latin typeface="Roboto" panose="02000000000000000000" pitchFamily="2" charset="0"/>
                <a:ea typeface="Roboto" panose="02000000000000000000" pitchFamily="2" charset="0"/>
                <a:cs typeface="Roboto" panose="02000000000000000000" pitchFamily="2" charset="0"/>
              </a:rPr>
              <a:t>hingað</a:t>
            </a:r>
            <a:r>
              <a:rPr lang="en-US" b="1" dirty="0">
                <a:solidFill>
                  <a:srgbClr val="ED1C24"/>
                </a:solidFill>
                <a:latin typeface="Roboto" panose="02000000000000000000" pitchFamily="2" charset="0"/>
                <a:ea typeface="Roboto" panose="02000000000000000000" pitchFamily="2" charset="0"/>
                <a:cs typeface="Roboto" panose="02000000000000000000" pitchFamily="2" charset="0"/>
              </a:rPr>
              <a:t> </a:t>
            </a:r>
            <a:r>
              <a:rPr lang="en-US" b="1" dirty="0" err="1">
                <a:solidFill>
                  <a:srgbClr val="ED1C24"/>
                </a:solidFill>
                <a:latin typeface="Roboto" panose="02000000000000000000" pitchFamily="2" charset="0"/>
                <a:ea typeface="Roboto" panose="02000000000000000000" pitchFamily="2" charset="0"/>
                <a:cs typeface="Roboto" panose="02000000000000000000" pitchFamily="2" charset="0"/>
              </a:rPr>
              <a:t>til</a:t>
            </a:r>
            <a:r>
              <a:rPr lang="en-US" b="1" dirty="0">
                <a:solidFill>
                  <a:srgbClr val="ED1C24"/>
                </a:solidFill>
                <a:latin typeface="Roboto" panose="02000000000000000000" pitchFamily="2" charset="0"/>
                <a:ea typeface="Roboto" panose="02000000000000000000" pitchFamily="2" charset="0"/>
                <a:cs typeface="Roboto" panose="02000000000000000000" pitchFamily="2" charset="0"/>
              </a:rPr>
              <a:t>?</a:t>
            </a:r>
          </a:p>
        </p:txBody>
      </p:sp>
      <p:grpSp>
        <p:nvGrpSpPr>
          <p:cNvPr id="8" name="Group 7">
            <a:extLst>
              <a:ext uri="{FF2B5EF4-FFF2-40B4-BE49-F238E27FC236}">
                <a16:creationId xmlns:a16="http://schemas.microsoft.com/office/drawing/2014/main" id="{A45022C5-9670-0741-41DA-882424D7C905}"/>
              </a:ext>
            </a:extLst>
          </p:cNvPr>
          <p:cNvGrpSpPr/>
          <p:nvPr/>
        </p:nvGrpSpPr>
        <p:grpSpPr>
          <a:xfrm>
            <a:off x="5109700" y="1036953"/>
            <a:ext cx="7082299" cy="5121251"/>
            <a:chOff x="5109700" y="1036953"/>
            <a:chExt cx="7082299" cy="5121251"/>
          </a:xfrm>
        </p:grpSpPr>
        <p:pic>
          <p:nvPicPr>
            <p:cNvPr id="9" name="Picture 8" descr="A piece of paper with a red stripe&#10;&#10;AI-generated content may be incorrect.">
              <a:extLst>
                <a:ext uri="{FF2B5EF4-FFF2-40B4-BE49-F238E27FC236}">
                  <a16:creationId xmlns:a16="http://schemas.microsoft.com/office/drawing/2014/main" id="{C18FEF48-3A00-3F86-56A6-AC69EB6540D1}"/>
                </a:ext>
              </a:extLst>
            </p:cNvPr>
            <p:cNvPicPr>
              <a:picLocks noChangeAspect="1"/>
            </p:cNvPicPr>
            <p:nvPr/>
          </p:nvPicPr>
          <p:blipFill>
            <a:blip r:embed="rId5" cstate="screen">
              <a:extLst>
                <a:ext uri="{28A0092B-C50C-407E-A947-70E740481C1C}">
                  <a14:useLocalDpi xmlns:a14="http://schemas.microsoft.com/office/drawing/2010/main"/>
                </a:ext>
              </a:extLst>
            </a:blip>
            <a:srcRect l="37121" t="10276" r="2374" b="54285"/>
            <a:stretch/>
          </p:blipFill>
          <p:spPr>
            <a:xfrm>
              <a:off x="5109700" y="1036953"/>
              <a:ext cx="7082299" cy="5121251"/>
            </a:xfrm>
            <a:prstGeom prst="rect">
              <a:avLst/>
            </a:prstGeom>
          </p:spPr>
        </p:pic>
        <p:sp>
          <p:nvSpPr>
            <p:cNvPr id="10" name="TextBox 9">
              <a:extLst>
                <a:ext uri="{FF2B5EF4-FFF2-40B4-BE49-F238E27FC236}">
                  <a16:creationId xmlns:a16="http://schemas.microsoft.com/office/drawing/2014/main" id="{1B727770-606F-32BB-71CC-2CD9C0216C5C}"/>
                </a:ext>
              </a:extLst>
            </p:cNvPr>
            <p:cNvSpPr txBox="1"/>
            <p:nvPr/>
          </p:nvSpPr>
          <p:spPr>
            <a:xfrm rot="21437334">
              <a:off x="5729640" y="1813776"/>
              <a:ext cx="5420534" cy="738664"/>
            </a:xfrm>
            <a:prstGeom prst="rect">
              <a:avLst/>
            </a:prstGeom>
            <a:noFill/>
          </p:spPr>
          <p:txBody>
            <a:bodyPr wrap="square" rtlCol="0">
              <a:spAutoFit/>
            </a:bodyPr>
            <a:lstStyle/>
            <a:p>
              <a:pPr algn="ctr"/>
              <a:r>
                <a:rPr lang="en-US" sz="1400" b="1" i="1" u="none" strike="noStrike" baseline="0" dirty="0">
                  <a:solidFill>
                    <a:srgbClr val="FFFFFF"/>
                  </a:solidFill>
                  <a:latin typeface="Roboto" panose="02000000000000000000" pitchFamily="2" charset="0"/>
                  <a:ea typeface="Roboto" panose="02000000000000000000" pitchFamily="2" charset="0"/>
                </a:rPr>
                <a:t>Gracious Professionalism</a:t>
              </a:r>
              <a:r>
                <a:rPr lang="en-US" sz="1400" b="1" i="0" u="none" strike="noStrike" baseline="0" dirty="0">
                  <a:solidFill>
                    <a:srgbClr val="FFFFFF"/>
                  </a:solidFill>
                  <a:latin typeface="Roboto" panose="02000000000000000000" pitchFamily="2" charset="0"/>
                  <a:ea typeface="Roboto" panose="02000000000000000000" pitchFamily="2" charset="0"/>
                </a:rPr>
                <a:t>: </a:t>
              </a:r>
              <a:r>
                <a:rPr lang="en-US" sz="1400" b="1" i="0" u="none" strike="noStrike" baseline="0" dirty="0" err="1">
                  <a:solidFill>
                    <a:srgbClr val="FFFFFF"/>
                  </a:solidFill>
                  <a:latin typeface="Roboto" panose="02000000000000000000" pitchFamily="2" charset="0"/>
                  <a:ea typeface="Roboto" panose="02000000000000000000" pitchFamily="2" charset="0"/>
                </a:rPr>
                <a:t>Við</a:t>
              </a:r>
              <a:r>
                <a:rPr lang="en-US" sz="1400" b="1" i="0" u="none" strike="noStrike" baseline="0" dirty="0">
                  <a:solidFill>
                    <a:srgbClr val="FFFFFF"/>
                  </a:solidFill>
                  <a:latin typeface="Roboto" panose="02000000000000000000" pitchFamily="2" charset="0"/>
                  <a:ea typeface="Roboto" panose="02000000000000000000" pitchFamily="2" charset="0"/>
                </a:rPr>
                <a:t> </a:t>
              </a:r>
              <a:r>
                <a:rPr lang="en-US" sz="1400" b="1" i="0" u="none" strike="noStrike" baseline="0" dirty="0" err="1">
                  <a:solidFill>
                    <a:srgbClr val="FFFFFF"/>
                  </a:solidFill>
                  <a:latin typeface="Roboto" panose="02000000000000000000" pitchFamily="2" charset="0"/>
                  <a:ea typeface="Roboto" panose="02000000000000000000" pitchFamily="2" charset="0"/>
                </a:rPr>
                <a:t>sýnum</a:t>
              </a:r>
              <a:r>
                <a:rPr lang="en-US" sz="1400" b="1" i="0" u="none" strike="noStrike" baseline="0" dirty="0">
                  <a:solidFill>
                    <a:srgbClr val="FFFFFF"/>
                  </a:solidFill>
                  <a:latin typeface="Roboto" panose="02000000000000000000" pitchFamily="2" charset="0"/>
                  <a:ea typeface="Roboto" panose="02000000000000000000" pitchFamily="2" charset="0"/>
                </a:rPr>
                <a:t> </a:t>
              </a:r>
              <a:r>
                <a:rPr lang="en-US" sz="1400" b="1" i="0" u="none" strike="noStrike" baseline="0" dirty="0" err="1">
                  <a:solidFill>
                    <a:srgbClr val="FFFFFF"/>
                  </a:solidFill>
                  <a:latin typeface="Roboto" panose="02000000000000000000" pitchFamily="2" charset="0"/>
                  <a:ea typeface="Roboto" panose="02000000000000000000" pitchFamily="2" charset="0"/>
                </a:rPr>
                <a:t>fagmennsku</a:t>
              </a:r>
              <a:r>
                <a:rPr lang="en-US" sz="1400" b="1" i="0" u="none" strike="noStrike" baseline="0" dirty="0">
                  <a:solidFill>
                    <a:srgbClr val="FFFFFF"/>
                  </a:solidFill>
                  <a:latin typeface="Roboto" panose="02000000000000000000" pitchFamily="2" charset="0"/>
                  <a:ea typeface="Roboto" panose="02000000000000000000" pitchFamily="2" charset="0"/>
                </a:rPr>
                <a:t> </a:t>
              </a:r>
              <a:r>
                <a:rPr lang="en-US" sz="1400" b="1" i="0" u="none" strike="noStrike" baseline="0" dirty="0" err="1">
                  <a:solidFill>
                    <a:srgbClr val="FFFFFF"/>
                  </a:solidFill>
                  <a:latin typeface="Roboto" panose="02000000000000000000" pitchFamily="2" charset="0"/>
                  <a:ea typeface="Roboto" panose="02000000000000000000" pitchFamily="2" charset="0"/>
                </a:rPr>
                <a:t>með</a:t>
              </a:r>
              <a:r>
                <a:rPr lang="en-US" sz="1400" b="1" i="0" u="none" strike="noStrike" baseline="0" dirty="0">
                  <a:solidFill>
                    <a:srgbClr val="FFFFFF"/>
                  </a:solidFill>
                  <a:latin typeface="Roboto" panose="02000000000000000000" pitchFamily="2" charset="0"/>
                  <a:ea typeface="Roboto" panose="02000000000000000000" pitchFamily="2" charset="0"/>
                </a:rPr>
                <a:t> </a:t>
              </a:r>
              <a:r>
                <a:rPr lang="en-US" sz="1400" b="1" i="0" u="none" strike="noStrike" baseline="0" dirty="0" err="1">
                  <a:solidFill>
                    <a:srgbClr val="FFFFFF"/>
                  </a:solidFill>
                  <a:latin typeface="Roboto" panose="02000000000000000000" pitchFamily="2" charset="0"/>
                  <a:ea typeface="Roboto" panose="02000000000000000000" pitchFamily="2" charset="0"/>
                </a:rPr>
                <a:t>virðingu</a:t>
              </a:r>
              <a:r>
                <a:rPr lang="en-US" sz="1400" b="1" i="0" u="none" strike="noStrike" baseline="0" dirty="0">
                  <a:solidFill>
                    <a:srgbClr val="FFFFFF"/>
                  </a:solidFill>
                  <a:latin typeface="Roboto" panose="02000000000000000000" pitchFamily="2" charset="0"/>
                  <a:ea typeface="Roboto" panose="02000000000000000000" pitchFamily="2" charset="0"/>
                </a:rPr>
                <a:t> </a:t>
              </a:r>
              <a:r>
                <a:rPr lang="en-US" sz="1400" b="1" i="0" u="none" strike="noStrike" baseline="0" dirty="0" err="1">
                  <a:solidFill>
                    <a:srgbClr val="FFFFFF"/>
                  </a:solidFill>
                  <a:latin typeface="Roboto" panose="02000000000000000000" pitchFamily="2" charset="0"/>
                  <a:ea typeface="Roboto" panose="02000000000000000000" pitchFamily="2" charset="0"/>
                </a:rPr>
                <a:t>með</a:t>
              </a:r>
              <a:r>
                <a:rPr lang="en-US" sz="1400" b="1" i="0" u="none" strike="noStrike" baseline="0" dirty="0">
                  <a:solidFill>
                    <a:srgbClr val="FFFFFF"/>
                  </a:solidFill>
                  <a:latin typeface="Roboto" panose="02000000000000000000" pitchFamily="2" charset="0"/>
                  <a:ea typeface="Roboto" panose="02000000000000000000" pitchFamily="2" charset="0"/>
                </a:rPr>
                <a:t> </a:t>
              </a:r>
              <a:r>
                <a:rPr lang="en-US" sz="1400" b="1" i="0" u="none" strike="noStrike" baseline="0" dirty="0" err="1">
                  <a:solidFill>
                    <a:srgbClr val="FFFFFF"/>
                  </a:solidFill>
                  <a:latin typeface="Roboto" panose="02000000000000000000" pitchFamily="2" charset="0"/>
                  <a:ea typeface="Roboto" panose="02000000000000000000" pitchFamily="2" charset="0"/>
                </a:rPr>
                <a:t>því</a:t>
              </a:r>
              <a:r>
                <a:rPr lang="en-US" sz="1400" b="1" i="0" u="none" strike="noStrike" baseline="0" dirty="0">
                  <a:solidFill>
                    <a:srgbClr val="FFFFFF"/>
                  </a:solidFill>
                  <a:latin typeface="Roboto" panose="02000000000000000000" pitchFamily="2" charset="0"/>
                  <a:ea typeface="Roboto" panose="02000000000000000000" pitchFamily="2" charset="0"/>
                </a:rPr>
                <a:t> </a:t>
              </a:r>
              <a:r>
                <a:rPr lang="en-US" sz="1400" b="1" i="0" u="none" strike="noStrike" baseline="0" dirty="0" err="1">
                  <a:solidFill>
                    <a:srgbClr val="FFFFFF"/>
                  </a:solidFill>
                  <a:latin typeface="Roboto" panose="02000000000000000000" pitchFamily="2" charset="0"/>
                  <a:ea typeface="Roboto" panose="02000000000000000000" pitchFamily="2" charset="0"/>
                </a:rPr>
                <a:t>að</a:t>
              </a:r>
              <a:r>
                <a:rPr lang="en-US" sz="1400" b="1" i="0" u="none" strike="noStrike" baseline="0" dirty="0">
                  <a:solidFill>
                    <a:srgbClr val="FFFFFF"/>
                  </a:solidFill>
                  <a:latin typeface="Roboto" panose="02000000000000000000" pitchFamily="2" charset="0"/>
                  <a:ea typeface="Roboto" panose="02000000000000000000" pitchFamily="2" charset="0"/>
                </a:rPr>
                <a:t> </a:t>
              </a:r>
              <a:r>
                <a:rPr lang="en-US" sz="1400" b="1" i="0" u="none" strike="noStrike" baseline="0" dirty="0" err="1">
                  <a:solidFill>
                    <a:srgbClr val="FFFFFF"/>
                  </a:solidFill>
                  <a:latin typeface="Roboto" panose="02000000000000000000" pitchFamily="2" charset="0"/>
                  <a:ea typeface="Roboto" panose="02000000000000000000" pitchFamily="2" charset="0"/>
                </a:rPr>
                <a:t>vinna</a:t>
              </a:r>
              <a:r>
                <a:rPr lang="en-US" sz="1400" b="1" i="0" u="none" strike="noStrike" baseline="0" dirty="0">
                  <a:solidFill>
                    <a:srgbClr val="FFFFFF"/>
                  </a:solidFill>
                  <a:latin typeface="Roboto" panose="02000000000000000000" pitchFamily="2" charset="0"/>
                  <a:ea typeface="Roboto" panose="02000000000000000000" pitchFamily="2" charset="0"/>
                </a:rPr>
                <a:t> </a:t>
              </a:r>
              <a:r>
                <a:rPr lang="en-US" sz="1400" b="1" i="0" u="none" strike="noStrike" baseline="0" dirty="0" err="1">
                  <a:solidFill>
                    <a:srgbClr val="FFFFFF"/>
                  </a:solidFill>
                  <a:latin typeface="Roboto" panose="02000000000000000000" pitchFamily="2" charset="0"/>
                  <a:ea typeface="Roboto" panose="02000000000000000000" pitchFamily="2" charset="0"/>
                </a:rPr>
                <a:t>vandaða</a:t>
              </a:r>
              <a:r>
                <a:rPr lang="en-US" sz="1400" b="1" i="0" u="none" strike="noStrike" baseline="0" dirty="0">
                  <a:solidFill>
                    <a:srgbClr val="FFFFFF"/>
                  </a:solidFill>
                  <a:latin typeface="Roboto" panose="02000000000000000000" pitchFamily="2" charset="0"/>
                  <a:ea typeface="Roboto" panose="02000000000000000000" pitchFamily="2" charset="0"/>
                </a:rPr>
                <a:t> </a:t>
              </a:r>
              <a:r>
                <a:rPr lang="en-US" sz="1400" b="1" i="0" u="none" strike="noStrike" baseline="0" dirty="0" err="1">
                  <a:solidFill>
                    <a:srgbClr val="FFFFFF"/>
                  </a:solidFill>
                  <a:latin typeface="Roboto" panose="02000000000000000000" pitchFamily="2" charset="0"/>
                  <a:ea typeface="Roboto" panose="02000000000000000000" pitchFamily="2" charset="0"/>
                </a:rPr>
                <a:t>vinnu</a:t>
              </a:r>
              <a:r>
                <a:rPr lang="en-US" sz="1400" b="1" i="0" u="none" strike="noStrike" baseline="0" dirty="0">
                  <a:solidFill>
                    <a:srgbClr val="FFFFFF"/>
                  </a:solidFill>
                  <a:latin typeface="Roboto" panose="02000000000000000000" pitchFamily="2" charset="0"/>
                  <a:ea typeface="Roboto" panose="02000000000000000000" pitchFamily="2" charset="0"/>
                </a:rPr>
                <a:t>, meta </a:t>
              </a:r>
              <a:r>
                <a:rPr lang="en-US" sz="1400" b="1" i="0" u="none" strike="noStrike" baseline="0" dirty="0" err="1">
                  <a:solidFill>
                    <a:srgbClr val="FFFFFF"/>
                  </a:solidFill>
                  <a:latin typeface="Roboto" panose="02000000000000000000" pitchFamily="2" charset="0"/>
                  <a:ea typeface="Roboto" panose="02000000000000000000" pitchFamily="2" charset="0"/>
                </a:rPr>
                <a:t>framlag</a:t>
              </a:r>
              <a:r>
                <a:rPr lang="en-US" sz="1400" b="1" i="0" u="none" strike="noStrike" baseline="0" dirty="0">
                  <a:solidFill>
                    <a:srgbClr val="FFFFFF"/>
                  </a:solidFill>
                  <a:latin typeface="Roboto" panose="02000000000000000000" pitchFamily="2" charset="0"/>
                  <a:ea typeface="Roboto" panose="02000000000000000000" pitchFamily="2" charset="0"/>
                </a:rPr>
                <a:t> </a:t>
              </a:r>
              <a:r>
                <a:rPr lang="en-US" sz="1400" b="1" i="0" u="none" strike="noStrike" baseline="0" dirty="0" err="1">
                  <a:solidFill>
                    <a:srgbClr val="FFFFFF"/>
                  </a:solidFill>
                  <a:latin typeface="Roboto" panose="02000000000000000000" pitchFamily="2" charset="0"/>
                  <a:ea typeface="Roboto" panose="02000000000000000000" pitchFamily="2" charset="0"/>
                </a:rPr>
                <a:t>annarra</a:t>
              </a:r>
              <a:r>
                <a:rPr lang="en-US" sz="1400" b="1" i="0" u="none" strike="noStrike" baseline="0" dirty="0">
                  <a:solidFill>
                    <a:srgbClr val="FFFFFF"/>
                  </a:solidFill>
                  <a:latin typeface="Roboto" panose="02000000000000000000" pitchFamily="2" charset="0"/>
                  <a:ea typeface="Roboto" panose="02000000000000000000" pitchFamily="2" charset="0"/>
                </a:rPr>
                <a:t> og </a:t>
              </a:r>
              <a:r>
                <a:rPr lang="en-US" sz="1400" b="1" i="0" u="none" strike="noStrike" baseline="0" dirty="0" err="1">
                  <a:solidFill>
                    <a:srgbClr val="FFFFFF"/>
                  </a:solidFill>
                  <a:latin typeface="Roboto" panose="02000000000000000000" pitchFamily="2" charset="0"/>
                  <a:ea typeface="Roboto" panose="02000000000000000000" pitchFamily="2" charset="0"/>
                </a:rPr>
                <a:t>bera</a:t>
              </a:r>
              <a:r>
                <a:rPr lang="en-US" sz="1400" b="1" i="0" u="none" strike="noStrike" baseline="0" dirty="0">
                  <a:solidFill>
                    <a:srgbClr val="FFFFFF"/>
                  </a:solidFill>
                  <a:latin typeface="Roboto" panose="02000000000000000000" pitchFamily="2" charset="0"/>
                  <a:ea typeface="Roboto" panose="02000000000000000000" pitchFamily="2" charset="0"/>
                </a:rPr>
                <a:t> </a:t>
              </a:r>
              <a:r>
                <a:rPr lang="en-US" sz="1400" b="1" i="0" u="none" strike="noStrike" baseline="0" dirty="0" err="1">
                  <a:solidFill>
                    <a:srgbClr val="FFFFFF"/>
                  </a:solidFill>
                  <a:latin typeface="Roboto" panose="02000000000000000000" pitchFamily="2" charset="0"/>
                  <a:ea typeface="Roboto" panose="02000000000000000000" pitchFamily="2" charset="0"/>
                </a:rPr>
                <a:t>virðingu</a:t>
              </a:r>
              <a:r>
                <a:rPr lang="en-US" sz="1400" b="1" i="0" u="none" strike="noStrike" baseline="0" dirty="0">
                  <a:solidFill>
                    <a:srgbClr val="FFFFFF"/>
                  </a:solidFill>
                  <a:latin typeface="Roboto" panose="02000000000000000000" pitchFamily="2" charset="0"/>
                  <a:ea typeface="Roboto" panose="02000000000000000000" pitchFamily="2" charset="0"/>
                </a:rPr>
                <a:t> </a:t>
              </a:r>
              <a:r>
                <a:rPr lang="en-US" sz="1400" b="1" i="0" u="none" strike="noStrike" baseline="0" dirty="0" err="1">
                  <a:solidFill>
                    <a:srgbClr val="FFFFFF"/>
                  </a:solidFill>
                  <a:latin typeface="Roboto" panose="02000000000000000000" pitchFamily="2" charset="0"/>
                  <a:ea typeface="Roboto" panose="02000000000000000000" pitchFamily="2" charset="0"/>
                </a:rPr>
                <a:t>fyrir</a:t>
              </a:r>
              <a:r>
                <a:rPr lang="en-US" sz="1400" b="1" i="0" u="none" strike="noStrike" baseline="0" dirty="0">
                  <a:solidFill>
                    <a:srgbClr val="FFFFFF"/>
                  </a:solidFill>
                  <a:latin typeface="Roboto" panose="02000000000000000000" pitchFamily="2" charset="0"/>
                  <a:ea typeface="Roboto" panose="02000000000000000000" pitchFamily="2" charset="0"/>
                </a:rPr>
                <a:t> </a:t>
              </a:r>
              <a:r>
                <a:rPr lang="en-US" sz="1400" b="1" i="0" u="none" strike="noStrike" baseline="0" dirty="0" err="1">
                  <a:solidFill>
                    <a:srgbClr val="FFFFFF"/>
                  </a:solidFill>
                  <a:latin typeface="Roboto" panose="02000000000000000000" pitchFamily="2" charset="0"/>
                  <a:ea typeface="Roboto" panose="02000000000000000000" pitchFamily="2" charset="0"/>
                </a:rPr>
                <a:t>einstaklingum</a:t>
              </a:r>
              <a:r>
                <a:rPr lang="en-US" sz="1400" b="1" i="0" u="none" strike="noStrike" baseline="0" dirty="0">
                  <a:solidFill>
                    <a:srgbClr val="FFFFFF"/>
                  </a:solidFill>
                  <a:latin typeface="Roboto" panose="02000000000000000000" pitchFamily="2" charset="0"/>
                  <a:ea typeface="Roboto" panose="02000000000000000000" pitchFamily="2" charset="0"/>
                </a:rPr>
                <a:t> og </a:t>
              </a:r>
              <a:r>
                <a:rPr lang="en-US" sz="1400" b="1" i="0" u="none" strike="noStrike" baseline="0" dirty="0" err="1">
                  <a:solidFill>
                    <a:srgbClr val="FFFFFF"/>
                  </a:solidFill>
                  <a:latin typeface="Roboto" panose="02000000000000000000" pitchFamily="2" charset="0"/>
                  <a:ea typeface="Roboto" panose="02000000000000000000" pitchFamily="2" charset="0"/>
                </a:rPr>
                <a:t>samfélaginu</a:t>
              </a:r>
              <a:r>
                <a:rPr lang="en-US" sz="1400" b="1" i="0" u="none" strike="noStrike" baseline="0" dirty="0">
                  <a:solidFill>
                    <a:srgbClr val="FFFFFF"/>
                  </a:solidFill>
                  <a:latin typeface="Roboto" panose="02000000000000000000" pitchFamily="2" charset="0"/>
                  <a:ea typeface="Roboto" panose="02000000000000000000" pitchFamily="2" charset="0"/>
                </a:rPr>
                <a:t>.</a:t>
              </a:r>
              <a:endParaRPr lang="en-US" sz="1400" b="1" dirty="0">
                <a:solidFill>
                  <a:schemeClr val="bg1"/>
                </a:solidFill>
                <a:latin typeface="Roboto" panose="02000000000000000000" pitchFamily="2" charset="0"/>
                <a:ea typeface="Roboto" panose="02000000000000000000" pitchFamily="2" charset="0"/>
              </a:endParaRPr>
            </a:p>
          </p:txBody>
        </p:sp>
      </p:grpSp>
      <p:sp>
        <p:nvSpPr>
          <p:cNvPr id="12" name="Text Placeholder 2">
            <a:extLst>
              <a:ext uri="{FF2B5EF4-FFF2-40B4-BE49-F238E27FC236}">
                <a16:creationId xmlns:a16="http://schemas.microsoft.com/office/drawing/2014/main" id="{AC47DAFE-6C52-EA58-8CD0-D968D6FC4C83}"/>
              </a:ext>
            </a:extLst>
          </p:cNvPr>
          <p:cNvSpPr txBox="1">
            <a:spLocks/>
          </p:cNvSpPr>
          <p:nvPr/>
        </p:nvSpPr>
        <p:spPr>
          <a:xfrm>
            <a:off x="587828" y="2022230"/>
            <a:ext cx="5027977" cy="2813539"/>
          </a:xfrm>
          <a:prstGeom prst="rect">
            <a:avLst/>
          </a:prstGeom>
          <a:noFill/>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000" b="1" dirty="0" err="1">
                <a:solidFill>
                  <a:srgbClr val="0660AC"/>
                </a:solidFill>
                <a:latin typeface="Roboto" panose="02000000000000000000" pitchFamily="2" charset="0"/>
                <a:ea typeface="Roboto" panose="02000000000000000000" pitchFamily="2" charset="0"/>
                <a:cs typeface="Roboto" panose="02000000000000000000" pitchFamily="2" charset="0"/>
              </a:rPr>
              <a:t>Hugsið</a:t>
            </a:r>
            <a:r>
              <a:rPr lang="en-US" sz="4000" b="1" dirty="0">
                <a:solidFill>
                  <a:srgbClr val="0660AC"/>
                </a:solidFill>
                <a:latin typeface="Roboto" panose="02000000000000000000" pitchFamily="2" charset="0"/>
                <a:ea typeface="Roboto" panose="02000000000000000000" pitchFamily="2" charset="0"/>
                <a:cs typeface="Roboto" panose="02000000000000000000" pitchFamily="2" charset="0"/>
              </a:rPr>
              <a:t> um </a:t>
            </a:r>
            <a:r>
              <a:rPr lang="en-US" sz="4000" b="1" dirty="0" err="1">
                <a:solidFill>
                  <a:srgbClr val="0660AC"/>
                </a:solidFill>
                <a:latin typeface="Roboto" panose="02000000000000000000" pitchFamily="2" charset="0"/>
                <a:ea typeface="Roboto" panose="02000000000000000000" pitchFamily="2" charset="0"/>
                <a:cs typeface="Roboto" panose="02000000000000000000" pitchFamily="2" charset="0"/>
              </a:rPr>
              <a:t>fagmennsku</a:t>
            </a:r>
            <a:r>
              <a:rPr lang="en-US" sz="4000" b="1" dirty="0">
                <a:solidFill>
                  <a:srgbClr val="0660AC"/>
                </a:solidFill>
                <a:latin typeface="Roboto" panose="02000000000000000000" pitchFamily="2" charset="0"/>
                <a:ea typeface="Roboto" panose="02000000000000000000" pitchFamily="2" charset="0"/>
                <a:cs typeface="Roboto" panose="02000000000000000000" pitchFamily="2" charset="0"/>
              </a:rPr>
              <a:t> </a:t>
            </a:r>
            <a:r>
              <a:rPr lang="en-US" sz="4000" b="1" dirty="0" err="1">
                <a:solidFill>
                  <a:srgbClr val="0660AC"/>
                </a:solidFill>
                <a:latin typeface="Roboto" panose="02000000000000000000" pitchFamily="2" charset="0"/>
                <a:ea typeface="Roboto" panose="02000000000000000000" pitchFamily="2" charset="0"/>
                <a:cs typeface="Roboto" panose="02000000000000000000" pitchFamily="2" charset="0"/>
              </a:rPr>
              <a:t>með</a:t>
            </a:r>
            <a:r>
              <a:rPr lang="en-US" sz="4000" b="1" dirty="0">
                <a:solidFill>
                  <a:srgbClr val="0660AC"/>
                </a:solidFill>
                <a:latin typeface="Roboto" panose="02000000000000000000" pitchFamily="2" charset="0"/>
                <a:ea typeface="Roboto" panose="02000000000000000000" pitchFamily="2" charset="0"/>
                <a:cs typeface="Roboto" panose="02000000000000000000" pitchFamily="2" charset="0"/>
              </a:rPr>
              <a:t> </a:t>
            </a:r>
            <a:r>
              <a:rPr lang="en-US" sz="4000" b="1" dirty="0" err="1">
                <a:solidFill>
                  <a:srgbClr val="0660AC"/>
                </a:solidFill>
                <a:latin typeface="Roboto" panose="02000000000000000000" pitchFamily="2" charset="0"/>
                <a:ea typeface="Roboto" panose="02000000000000000000" pitchFamily="2" charset="0"/>
                <a:cs typeface="Roboto" panose="02000000000000000000" pitchFamily="2" charset="0"/>
              </a:rPr>
              <a:t>virðingu</a:t>
            </a:r>
            <a:r>
              <a:rPr lang="en-US" sz="4000" b="1" dirty="0">
                <a:solidFill>
                  <a:srgbClr val="0660AC"/>
                </a:solidFill>
                <a:latin typeface="Roboto" panose="02000000000000000000" pitchFamily="2" charset="0"/>
                <a:ea typeface="Roboto" panose="02000000000000000000" pitchFamily="2" charset="0"/>
                <a:cs typeface="Roboto" panose="02000000000000000000" pitchFamily="2" charset="0"/>
              </a:rPr>
              <a:t> / </a:t>
            </a:r>
            <a:r>
              <a:rPr lang="en-US" sz="4000" b="1" i="1" dirty="0">
                <a:solidFill>
                  <a:srgbClr val="0660AC"/>
                </a:solidFill>
                <a:latin typeface="Roboto" panose="02000000000000000000" pitchFamily="2" charset="0"/>
                <a:ea typeface="Roboto" panose="02000000000000000000" pitchFamily="2" charset="0"/>
                <a:cs typeface="Roboto" panose="02000000000000000000" pitchFamily="2" charset="0"/>
              </a:rPr>
              <a:t>Gracious Professionalism</a:t>
            </a:r>
            <a:r>
              <a:rPr lang="en-US" sz="4000" b="1" baseline="30000" dirty="0">
                <a:solidFill>
                  <a:srgbClr val="0660AC"/>
                </a:solidFill>
                <a:latin typeface="Roboto" panose="02000000000000000000" pitchFamily="2" charset="0"/>
                <a:ea typeface="Roboto" panose="02000000000000000000" pitchFamily="2" charset="0"/>
                <a:cs typeface="Roboto" panose="02000000000000000000" pitchFamily="2" charset="0"/>
              </a:rPr>
              <a:t>®</a:t>
            </a:r>
            <a:r>
              <a:rPr lang="en-US" sz="4000" b="1" dirty="0">
                <a:solidFill>
                  <a:srgbClr val="0660AC"/>
                </a:solidFill>
                <a:latin typeface="Roboto" panose="02000000000000000000" pitchFamily="2" charset="0"/>
                <a:ea typeface="Roboto" panose="02000000000000000000" pitchFamily="2" charset="0"/>
                <a:cs typeface="Roboto" panose="02000000000000000000" pitchFamily="2" charset="0"/>
              </a:rPr>
              <a:t>.</a:t>
            </a:r>
          </a:p>
        </p:txBody>
      </p:sp>
    </p:spTree>
    <p:extLst>
      <p:ext uri="{BB962C8B-B14F-4D97-AF65-F5344CB8AC3E}">
        <p14:creationId xmlns:p14="http://schemas.microsoft.com/office/powerpoint/2010/main" val="13703205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A04010-138E-E9A2-2080-9DB773E68780}"/>
            </a:ext>
          </a:extLst>
        </p:cNvPr>
        <p:cNvGrpSpPr/>
        <p:nvPr/>
      </p:nvGrpSpPr>
      <p:grpSpPr>
        <a:xfrm>
          <a:off x="0" y="0"/>
          <a:ext cx="0" cy="0"/>
          <a:chOff x="0" y="0"/>
          <a:chExt cx="0" cy="0"/>
        </a:xfrm>
      </p:grpSpPr>
      <p:grpSp>
        <p:nvGrpSpPr>
          <p:cNvPr id="8" name="Group 7">
            <a:extLst>
              <a:ext uri="{FF2B5EF4-FFF2-40B4-BE49-F238E27FC236}">
                <a16:creationId xmlns:a16="http://schemas.microsoft.com/office/drawing/2014/main" id="{81CCBD10-92EB-5ED3-6150-33D57200E017}"/>
              </a:ext>
            </a:extLst>
          </p:cNvPr>
          <p:cNvGrpSpPr/>
          <p:nvPr/>
        </p:nvGrpSpPr>
        <p:grpSpPr>
          <a:xfrm>
            <a:off x="457200" y="170180"/>
            <a:ext cx="11277600" cy="762634"/>
            <a:chOff x="457200" y="170180"/>
            <a:chExt cx="11277600" cy="762634"/>
          </a:xfrm>
        </p:grpSpPr>
        <p:sp>
          <p:nvSpPr>
            <p:cNvPr id="9" name="Google Shape;248;p31">
              <a:extLst>
                <a:ext uri="{FF2B5EF4-FFF2-40B4-BE49-F238E27FC236}">
                  <a16:creationId xmlns:a16="http://schemas.microsoft.com/office/drawing/2014/main" id="{A7E5BE77-1F3D-FAF3-B6F7-0F50B6B82167}"/>
                </a:ext>
              </a:extLst>
            </p:cNvPr>
            <p:cNvSpPr/>
            <p:nvPr/>
          </p:nvSpPr>
          <p:spPr>
            <a:xfrm>
              <a:off x="457200" y="170180"/>
              <a:ext cx="11277600" cy="762634"/>
            </a:xfrm>
            <a:prstGeom prst="roundRect">
              <a:avLst>
                <a:gd name="adj" fmla="val 16667"/>
              </a:avLst>
            </a:prstGeom>
            <a:solidFill>
              <a:srgbClr val="ED1C24"/>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algn="ctr"/>
              <a:endParaRPr>
                <a:solidFill>
                  <a:schemeClr val="lt1"/>
                </a:solidFill>
                <a:latin typeface="Roboto" panose="02000000000000000000" pitchFamily="2" charset="0"/>
                <a:ea typeface="Roboto" panose="02000000000000000000" pitchFamily="2" charset="0"/>
                <a:cs typeface="Roboto" panose="02000000000000000000" pitchFamily="2" charset="0"/>
                <a:sym typeface="Calibri"/>
              </a:endParaRPr>
            </a:p>
          </p:txBody>
        </p:sp>
        <p:sp>
          <p:nvSpPr>
            <p:cNvPr id="10" name="Google Shape;250;p31">
              <a:extLst>
                <a:ext uri="{FF2B5EF4-FFF2-40B4-BE49-F238E27FC236}">
                  <a16:creationId xmlns:a16="http://schemas.microsoft.com/office/drawing/2014/main" id="{D545434C-F772-5C87-2741-2ED20359FE4F}"/>
                </a:ext>
              </a:extLst>
            </p:cNvPr>
            <p:cNvSpPr txBox="1">
              <a:spLocks/>
            </p:cNvSpPr>
            <p:nvPr/>
          </p:nvSpPr>
          <p:spPr>
            <a:xfrm>
              <a:off x="587828" y="274319"/>
              <a:ext cx="11038115" cy="554355"/>
            </a:xfrm>
            <a:prstGeom prst="rect">
              <a:avLst/>
            </a:prstGeom>
            <a:noFill/>
            <a:ln>
              <a:noFill/>
            </a:ln>
          </p:spPr>
          <p:txBody>
            <a:bodyPr spcFirstLastPara="1" vert="horz" wrap="square" lIns="91425" tIns="45700" rIns="91425" bIns="4570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
                  <a:schemeClr val="lt1"/>
                </a:buClr>
                <a:buSzPts val="4000"/>
              </a:pPr>
              <a:r>
                <a:rPr lang="en-US" sz="3200" b="1" dirty="0">
                  <a:solidFill>
                    <a:schemeClr val="lt1"/>
                  </a:solidFill>
                  <a:latin typeface="Roboto" panose="02000000000000000000" pitchFamily="2" charset="0"/>
                  <a:ea typeface="Roboto" panose="02000000000000000000" pitchFamily="2" charset="0"/>
                  <a:cs typeface="Roboto" panose="02000000000000000000" pitchFamily="2" charset="0"/>
                </a:rPr>
                <a:t>Verkefni</a:t>
              </a:r>
              <a:endParaRPr lang="en-US" sz="3200" b="1" dirty="0">
                <a:latin typeface="Roboto" panose="02000000000000000000" pitchFamily="2" charset="0"/>
                <a:ea typeface="Roboto" panose="02000000000000000000" pitchFamily="2" charset="0"/>
                <a:cs typeface="Roboto" panose="02000000000000000000" pitchFamily="2" charset="0"/>
              </a:endParaRPr>
            </a:p>
          </p:txBody>
        </p:sp>
      </p:grpSp>
      <p:sp>
        <p:nvSpPr>
          <p:cNvPr id="13" name="Text Placeholder 2">
            <a:extLst>
              <a:ext uri="{FF2B5EF4-FFF2-40B4-BE49-F238E27FC236}">
                <a16:creationId xmlns:a16="http://schemas.microsoft.com/office/drawing/2014/main" id="{633F7B0A-9ECC-9258-1B3E-6B8C01FA3F29}"/>
              </a:ext>
            </a:extLst>
          </p:cNvPr>
          <p:cNvSpPr txBox="1">
            <a:spLocks/>
          </p:cNvSpPr>
          <p:nvPr/>
        </p:nvSpPr>
        <p:spPr>
          <a:xfrm>
            <a:off x="1896276" y="1145429"/>
            <a:ext cx="9682844" cy="547163"/>
          </a:xfrm>
          <a:prstGeom prst="rect">
            <a:avLst/>
          </a:prstGeom>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b="1" dirty="0" err="1">
                <a:solidFill>
                  <a:srgbClr val="0660AC"/>
                </a:solidFill>
                <a:latin typeface="Roboto" panose="02000000000000000000" pitchFamily="2" charset="0"/>
                <a:ea typeface="Roboto" panose="02000000000000000000" pitchFamily="2" charset="0"/>
                <a:cs typeface="Roboto" panose="02000000000000000000" pitchFamily="2" charset="0"/>
              </a:rPr>
              <a:t>Haldið</a:t>
            </a:r>
            <a:r>
              <a:rPr lang="en-US" sz="4400" b="1" dirty="0">
                <a:solidFill>
                  <a:srgbClr val="0660AC"/>
                </a:solidFill>
                <a:latin typeface="Roboto" panose="02000000000000000000" pitchFamily="2" charset="0"/>
                <a:ea typeface="Roboto" panose="02000000000000000000" pitchFamily="2" charset="0"/>
                <a:cs typeface="Roboto" panose="02000000000000000000" pitchFamily="2" charset="0"/>
              </a:rPr>
              <a:t> </a:t>
            </a:r>
            <a:r>
              <a:rPr lang="en-US" sz="4400" b="1" dirty="0" err="1">
                <a:solidFill>
                  <a:srgbClr val="0660AC"/>
                </a:solidFill>
                <a:latin typeface="Roboto" panose="02000000000000000000" pitchFamily="2" charset="0"/>
                <a:ea typeface="Roboto" panose="02000000000000000000" pitchFamily="2" charset="0"/>
                <a:cs typeface="Roboto" panose="02000000000000000000" pitchFamily="2" charset="0"/>
              </a:rPr>
              <a:t>áfram</a:t>
            </a:r>
            <a:r>
              <a:rPr lang="en-US" sz="4400" b="1" dirty="0">
                <a:solidFill>
                  <a:srgbClr val="0660AC"/>
                </a:solidFill>
                <a:latin typeface="Roboto" panose="02000000000000000000" pitchFamily="2" charset="0"/>
                <a:ea typeface="Roboto" panose="02000000000000000000" pitchFamily="2" charset="0"/>
                <a:cs typeface="Roboto" panose="02000000000000000000" pitchFamily="2" charset="0"/>
              </a:rPr>
              <a:t> </a:t>
            </a:r>
            <a:r>
              <a:rPr lang="en-US" sz="4400" b="1" dirty="0" err="1">
                <a:solidFill>
                  <a:srgbClr val="0660AC"/>
                </a:solidFill>
                <a:latin typeface="Roboto" panose="02000000000000000000" pitchFamily="2" charset="0"/>
                <a:ea typeface="Roboto" panose="02000000000000000000" pitchFamily="2" charset="0"/>
                <a:cs typeface="Roboto" panose="02000000000000000000" pitchFamily="2" charset="0"/>
              </a:rPr>
              <a:t>að</a:t>
            </a:r>
            <a:r>
              <a:rPr lang="en-US" sz="4400" b="1" dirty="0">
                <a:solidFill>
                  <a:srgbClr val="0660AC"/>
                </a:solidFill>
                <a:latin typeface="Roboto" panose="02000000000000000000" pitchFamily="2" charset="0"/>
                <a:ea typeface="Roboto" panose="02000000000000000000" pitchFamily="2" charset="0"/>
                <a:cs typeface="Roboto" panose="02000000000000000000" pitchFamily="2" charset="0"/>
              </a:rPr>
              <a:t> </a:t>
            </a:r>
            <a:r>
              <a:rPr lang="en-US" sz="4400" b="1" dirty="0" err="1">
                <a:solidFill>
                  <a:srgbClr val="0660AC"/>
                </a:solidFill>
                <a:latin typeface="Roboto" panose="02000000000000000000" pitchFamily="2" charset="0"/>
                <a:ea typeface="Roboto" panose="02000000000000000000" pitchFamily="2" charset="0"/>
                <a:cs typeface="Roboto" panose="02000000000000000000" pitchFamily="2" charset="0"/>
              </a:rPr>
              <a:t>þróa</a:t>
            </a:r>
            <a:r>
              <a:rPr lang="en-US" sz="4400" b="1" dirty="0">
                <a:solidFill>
                  <a:srgbClr val="0660AC"/>
                </a:solidFill>
                <a:latin typeface="Roboto" panose="02000000000000000000" pitchFamily="2" charset="0"/>
                <a:ea typeface="Roboto" panose="02000000000000000000" pitchFamily="2" charset="0"/>
                <a:cs typeface="Roboto" panose="02000000000000000000" pitchFamily="2" charset="0"/>
              </a:rPr>
              <a:t> </a:t>
            </a:r>
            <a:r>
              <a:rPr lang="en-US" sz="4400" b="1" dirty="0" err="1">
                <a:solidFill>
                  <a:srgbClr val="0660AC"/>
                </a:solidFill>
                <a:latin typeface="Roboto" panose="02000000000000000000" pitchFamily="2" charset="0"/>
                <a:ea typeface="Roboto" panose="02000000000000000000" pitchFamily="2" charset="0"/>
                <a:cs typeface="Roboto" panose="02000000000000000000" pitchFamily="2" charset="0"/>
              </a:rPr>
              <a:t>lausnina</a:t>
            </a:r>
            <a:r>
              <a:rPr lang="en-US" sz="4400" b="1" dirty="0">
                <a:solidFill>
                  <a:srgbClr val="0660AC"/>
                </a:solidFill>
                <a:latin typeface="Roboto" panose="02000000000000000000" pitchFamily="2" charset="0"/>
                <a:ea typeface="Roboto" panose="02000000000000000000" pitchFamily="2" charset="0"/>
                <a:cs typeface="Roboto" panose="02000000000000000000" pitchFamily="2" charset="0"/>
              </a:rPr>
              <a:t> </a:t>
            </a:r>
            <a:r>
              <a:rPr lang="en-US" sz="4400" b="1" dirty="0" err="1">
                <a:solidFill>
                  <a:srgbClr val="0660AC"/>
                </a:solidFill>
                <a:latin typeface="Roboto" panose="02000000000000000000" pitchFamily="2" charset="0"/>
                <a:ea typeface="Roboto" panose="02000000000000000000" pitchFamily="2" charset="0"/>
                <a:cs typeface="Roboto" panose="02000000000000000000" pitchFamily="2" charset="0"/>
              </a:rPr>
              <a:t>ykkar</a:t>
            </a:r>
            <a:r>
              <a:rPr lang="en-US" sz="4400" b="1" dirty="0">
                <a:solidFill>
                  <a:srgbClr val="0660AC"/>
                </a:solidFill>
                <a:latin typeface="Roboto" panose="02000000000000000000" pitchFamily="2" charset="0"/>
                <a:ea typeface="Roboto" panose="02000000000000000000" pitchFamily="2" charset="0"/>
                <a:cs typeface="Roboto" panose="02000000000000000000" pitchFamily="2" charset="0"/>
              </a:rPr>
              <a:t>.</a:t>
            </a:r>
          </a:p>
        </p:txBody>
      </p:sp>
      <p:grpSp>
        <p:nvGrpSpPr>
          <p:cNvPr id="17" name="Group 16">
            <a:extLst>
              <a:ext uri="{FF2B5EF4-FFF2-40B4-BE49-F238E27FC236}">
                <a16:creationId xmlns:a16="http://schemas.microsoft.com/office/drawing/2014/main" id="{68282A37-FE5B-61B7-318E-B4CDB014CBAB}"/>
              </a:ext>
            </a:extLst>
          </p:cNvPr>
          <p:cNvGrpSpPr/>
          <p:nvPr/>
        </p:nvGrpSpPr>
        <p:grpSpPr>
          <a:xfrm>
            <a:off x="612880" y="1145429"/>
            <a:ext cx="1188720" cy="1188720"/>
            <a:chOff x="612880" y="1145429"/>
            <a:chExt cx="1188720" cy="1188720"/>
          </a:xfrm>
        </p:grpSpPr>
        <p:sp>
          <p:nvSpPr>
            <p:cNvPr id="16" name="Oval 15">
              <a:extLst>
                <a:ext uri="{FF2B5EF4-FFF2-40B4-BE49-F238E27FC236}">
                  <a16:creationId xmlns:a16="http://schemas.microsoft.com/office/drawing/2014/main" id="{20F71A35-F611-4193-8E31-AFE96333C388}"/>
                </a:ext>
              </a:extLst>
            </p:cNvPr>
            <p:cNvSpPr/>
            <p:nvPr/>
          </p:nvSpPr>
          <p:spPr>
            <a:xfrm>
              <a:off x="612880" y="1145429"/>
              <a:ext cx="1188720" cy="1188720"/>
            </a:xfrm>
            <a:prstGeom prst="ellipse">
              <a:avLst/>
            </a:prstGeom>
            <a:solidFill>
              <a:srgbClr val="0660A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0A551"/>
                </a:solidFill>
              </a:endParaRPr>
            </a:p>
          </p:txBody>
        </p:sp>
        <p:pic>
          <p:nvPicPr>
            <p:cNvPr id="15" name="Graphic 14" descr="Good Idea with solid fill">
              <a:extLst>
                <a:ext uri="{FF2B5EF4-FFF2-40B4-BE49-F238E27FC236}">
                  <a16:creationId xmlns:a16="http://schemas.microsoft.com/office/drawing/2014/main" id="{3CB2DB6A-30BF-F9E3-3716-EAB2FE38D42A}"/>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694059" y="1191149"/>
              <a:ext cx="1076466" cy="1097280"/>
            </a:xfrm>
            <a:prstGeom prst="rect">
              <a:avLst/>
            </a:prstGeom>
          </p:spPr>
        </p:pic>
      </p:grpSp>
      <p:sp>
        <p:nvSpPr>
          <p:cNvPr id="3" name="TextBox 2">
            <a:extLst>
              <a:ext uri="{FF2B5EF4-FFF2-40B4-BE49-F238E27FC236}">
                <a16:creationId xmlns:a16="http://schemas.microsoft.com/office/drawing/2014/main" id="{F0BE0D4D-5CC3-B3F1-F43D-3820DA02D688}"/>
              </a:ext>
            </a:extLst>
          </p:cNvPr>
          <p:cNvSpPr txBox="1"/>
          <p:nvPr/>
        </p:nvSpPr>
        <p:spPr>
          <a:xfrm>
            <a:off x="587828" y="2438439"/>
            <a:ext cx="4239929" cy="2585323"/>
          </a:xfrm>
          <a:prstGeom prst="rect">
            <a:avLst/>
          </a:prstGeom>
          <a:noFill/>
        </p:spPr>
        <p:txBody>
          <a:bodyPr wrap="square" rtlCol="0">
            <a:spAutoFit/>
          </a:bodyPr>
          <a:lstStyle/>
          <a:p>
            <a:r>
              <a:rPr lang="en-US" b="1" dirty="0" err="1">
                <a:solidFill>
                  <a:srgbClr val="ED1C24"/>
                </a:solidFill>
                <a:latin typeface="Roboto" panose="02000000000000000000" pitchFamily="2" charset="0"/>
                <a:ea typeface="Roboto" panose="02000000000000000000" pitchFamily="2" charset="0"/>
                <a:cs typeface="Roboto" panose="02000000000000000000" pitchFamily="2" charset="0"/>
              </a:rPr>
              <a:t>Teiknið</a:t>
            </a:r>
            <a:r>
              <a:rPr lang="en-US" b="1" dirty="0">
                <a:solidFill>
                  <a:srgbClr val="ED1C24"/>
                </a:solidFill>
                <a:latin typeface="Roboto" panose="02000000000000000000" pitchFamily="2" charset="0"/>
                <a:ea typeface="Roboto" panose="02000000000000000000" pitchFamily="2" charset="0"/>
                <a:cs typeface="Roboto" panose="02000000000000000000" pitchFamily="2" charset="0"/>
              </a:rPr>
              <a:t> </a:t>
            </a:r>
            <a:r>
              <a:rPr lang="en-US" b="1" dirty="0" err="1">
                <a:solidFill>
                  <a:srgbClr val="ED1C24"/>
                </a:solidFill>
                <a:latin typeface="Roboto" panose="02000000000000000000" pitchFamily="2" charset="0"/>
                <a:ea typeface="Roboto" panose="02000000000000000000" pitchFamily="2" charset="0"/>
                <a:cs typeface="Roboto" panose="02000000000000000000" pitchFamily="2" charset="0"/>
              </a:rPr>
              <a:t>lausnina</a:t>
            </a:r>
            <a:r>
              <a:rPr lang="en-US" b="1" dirty="0">
                <a:solidFill>
                  <a:srgbClr val="ED1C24"/>
                </a:solidFill>
                <a:latin typeface="Roboto" panose="02000000000000000000" pitchFamily="2" charset="0"/>
                <a:ea typeface="Roboto" panose="02000000000000000000" pitchFamily="2" charset="0"/>
                <a:cs typeface="Roboto" panose="02000000000000000000" pitchFamily="2" charset="0"/>
              </a:rPr>
              <a:t> </a:t>
            </a:r>
            <a:r>
              <a:rPr lang="en-US" b="1" dirty="0" err="1">
                <a:solidFill>
                  <a:srgbClr val="ED1C24"/>
                </a:solidFill>
                <a:latin typeface="Roboto" panose="02000000000000000000" pitchFamily="2" charset="0"/>
                <a:ea typeface="Roboto" panose="02000000000000000000" pitchFamily="2" charset="0"/>
                <a:cs typeface="Roboto" panose="02000000000000000000" pitchFamily="2" charset="0"/>
              </a:rPr>
              <a:t>ykkar</a:t>
            </a:r>
            <a:r>
              <a:rPr lang="en-US" b="1" dirty="0">
                <a:solidFill>
                  <a:srgbClr val="ED1C24"/>
                </a:solidFill>
                <a:latin typeface="Roboto" panose="02000000000000000000" pitchFamily="2" charset="0"/>
                <a:ea typeface="Roboto" panose="02000000000000000000" pitchFamily="2" charset="0"/>
                <a:cs typeface="Roboto" panose="02000000000000000000" pitchFamily="2" charset="0"/>
              </a:rPr>
              <a:t> og </a:t>
            </a:r>
            <a:r>
              <a:rPr lang="en-US" b="1" dirty="0" err="1">
                <a:solidFill>
                  <a:srgbClr val="ED1C24"/>
                </a:solidFill>
                <a:latin typeface="Roboto" panose="02000000000000000000" pitchFamily="2" charset="0"/>
                <a:ea typeface="Roboto" panose="02000000000000000000" pitchFamily="2" charset="0"/>
                <a:cs typeface="Roboto" panose="02000000000000000000" pitchFamily="2" charset="0"/>
              </a:rPr>
              <a:t>útskýrið</a:t>
            </a:r>
            <a:r>
              <a:rPr lang="en-US" b="1" dirty="0">
                <a:solidFill>
                  <a:srgbClr val="ED1C24"/>
                </a:solidFill>
                <a:latin typeface="Roboto" panose="02000000000000000000" pitchFamily="2" charset="0"/>
                <a:ea typeface="Roboto" panose="02000000000000000000" pitchFamily="2" charset="0"/>
                <a:cs typeface="Roboto" panose="02000000000000000000" pitchFamily="2" charset="0"/>
              </a:rPr>
              <a:t> </a:t>
            </a:r>
            <a:r>
              <a:rPr lang="en-US" b="1" dirty="0" err="1">
                <a:solidFill>
                  <a:srgbClr val="ED1C24"/>
                </a:solidFill>
                <a:latin typeface="Roboto" panose="02000000000000000000" pitchFamily="2" charset="0"/>
                <a:ea typeface="Roboto" panose="02000000000000000000" pitchFamily="2" charset="0"/>
                <a:cs typeface="Roboto" panose="02000000000000000000" pitchFamily="2" charset="0"/>
              </a:rPr>
              <a:t>hvernig</a:t>
            </a:r>
            <a:r>
              <a:rPr lang="en-US" b="1" dirty="0">
                <a:solidFill>
                  <a:srgbClr val="ED1C24"/>
                </a:solidFill>
                <a:latin typeface="Roboto" panose="02000000000000000000" pitchFamily="2" charset="0"/>
                <a:ea typeface="Roboto" panose="02000000000000000000" pitchFamily="2" charset="0"/>
                <a:cs typeface="Roboto" panose="02000000000000000000" pitchFamily="2" charset="0"/>
              </a:rPr>
              <a:t> </a:t>
            </a:r>
            <a:r>
              <a:rPr lang="en-US" b="1" dirty="0" err="1">
                <a:solidFill>
                  <a:srgbClr val="ED1C24"/>
                </a:solidFill>
                <a:latin typeface="Roboto" panose="02000000000000000000" pitchFamily="2" charset="0"/>
                <a:ea typeface="Roboto" panose="02000000000000000000" pitchFamily="2" charset="0"/>
                <a:cs typeface="Roboto" panose="02000000000000000000" pitchFamily="2" charset="0"/>
              </a:rPr>
              <a:t>hún</a:t>
            </a:r>
            <a:r>
              <a:rPr lang="en-US" b="1" dirty="0">
                <a:solidFill>
                  <a:srgbClr val="ED1C24"/>
                </a:solidFill>
                <a:latin typeface="Roboto" panose="02000000000000000000" pitchFamily="2" charset="0"/>
                <a:ea typeface="Roboto" panose="02000000000000000000" pitchFamily="2" charset="0"/>
                <a:cs typeface="Roboto" panose="02000000000000000000" pitchFamily="2" charset="0"/>
              </a:rPr>
              <a:t> </a:t>
            </a:r>
            <a:r>
              <a:rPr lang="en-US" b="1" dirty="0" err="1">
                <a:solidFill>
                  <a:srgbClr val="ED1C24"/>
                </a:solidFill>
                <a:latin typeface="Roboto" panose="02000000000000000000" pitchFamily="2" charset="0"/>
                <a:ea typeface="Roboto" panose="02000000000000000000" pitchFamily="2" charset="0"/>
                <a:cs typeface="Roboto" panose="02000000000000000000" pitchFamily="2" charset="0"/>
              </a:rPr>
              <a:t>leysir</a:t>
            </a:r>
            <a:r>
              <a:rPr lang="en-US" b="1" dirty="0">
                <a:solidFill>
                  <a:srgbClr val="ED1C24"/>
                </a:solidFill>
                <a:latin typeface="Roboto" panose="02000000000000000000" pitchFamily="2" charset="0"/>
                <a:ea typeface="Roboto" panose="02000000000000000000" pitchFamily="2" charset="0"/>
                <a:cs typeface="Roboto" panose="02000000000000000000" pitchFamily="2" charset="0"/>
              </a:rPr>
              <a:t> </a:t>
            </a:r>
            <a:r>
              <a:rPr lang="en-US" b="1" dirty="0" err="1">
                <a:solidFill>
                  <a:srgbClr val="ED1C24"/>
                </a:solidFill>
                <a:latin typeface="Roboto" panose="02000000000000000000" pitchFamily="2" charset="0"/>
                <a:ea typeface="Roboto" panose="02000000000000000000" pitchFamily="2" charset="0"/>
                <a:cs typeface="Roboto" panose="02000000000000000000" pitchFamily="2" charset="0"/>
              </a:rPr>
              <a:t>vandamálið</a:t>
            </a:r>
            <a:r>
              <a:rPr lang="en-US" b="1" dirty="0">
                <a:solidFill>
                  <a:srgbClr val="ED1C24"/>
                </a:solidFill>
                <a:latin typeface="Roboto" panose="02000000000000000000" pitchFamily="2" charset="0"/>
                <a:ea typeface="Roboto" panose="02000000000000000000" pitchFamily="2" charset="0"/>
                <a:cs typeface="Roboto" panose="02000000000000000000" pitchFamily="2" charset="0"/>
              </a:rPr>
              <a:t>.</a:t>
            </a:r>
          </a:p>
          <a:p>
            <a:r>
              <a:rPr lang="en-US" b="1" dirty="0">
                <a:solidFill>
                  <a:srgbClr val="ED1C24"/>
                </a:solidFill>
                <a:latin typeface="Roboto" panose="02000000000000000000" pitchFamily="2" charset="0"/>
                <a:ea typeface="Roboto" panose="02000000000000000000" pitchFamily="2" charset="0"/>
                <a:cs typeface="Roboto" panose="02000000000000000000" pitchFamily="2" charset="0"/>
              </a:rPr>
              <a:t>
</a:t>
            </a:r>
            <a:r>
              <a:rPr lang="en-US" b="1" dirty="0" err="1">
                <a:solidFill>
                  <a:srgbClr val="ED1C24"/>
                </a:solidFill>
                <a:latin typeface="Roboto" panose="02000000000000000000" pitchFamily="2" charset="0"/>
                <a:ea typeface="Roboto" panose="02000000000000000000" pitchFamily="2" charset="0"/>
                <a:cs typeface="Roboto" panose="02000000000000000000" pitchFamily="2" charset="0"/>
              </a:rPr>
              <a:t>Íhugið</a:t>
            </a:r>
            <a:r>
              <a:rPr lang="en-US" b="1" dirty="0">
                <a:solidFill>
                  <a:srgbClr val="ED1C24"/>
                </a:solidFill>
                <a:latin typeface="Roboto" panose="02000000000000000000" pitchFamily="2" charset="0"/>
                <a:ea typeface="Roboto" panose="02000000000000000000" pitchFamily="2" charset="0"/>
                <a:cs typeface="Roboto" panose="02000000000000000000" pitchFamily="2" charset="0"/>
              </a:rPr>
              <a:t> </a:t>
            </a:r>
            <a:r>
              <a:rPr lang="en-US" b="1" dirty="0" err="1">
                <a:solidFill>
                  <a:srgbClr val="ED1C24"/>
                </a:solidFill>
                <a:latin typeface="Roboto" panose="02000000000000000000" pitchFamily="2" charset="0"/>
                <a:ea typeface="Roboto" panose="02000000000000000000" pitchFamily="2" charset="0"/>
                <a:cs typeface="Roboto" panose="02000000000000000000" pitchFamily="2" charset="0"/>
              </a:rPr>
              <a:t>að</a:t>
            </a:r>
            <a:r>
              <a:rPr lang="en-US" b="1" dirty="0">
                <a:solidFill>
                  <a:srgbClr val="ED1C24"/>
                </a:solidFill>
                <a:latin typeface="Roboto" panose="02000000000000000000" pitchFamily="2" charset="0"/>
                <a:ea typeface="Roboto" panose="02000000000000000000" pitchFamily="2" charset="0"/>
                <a:cs typeface="Roboto" panose="02000000000000000000" pitchFamily="2" charset="0"/>
              </a:rPr>
              <a:t> </a:t>
            </a:r>
            <a:r>
              <a:rPr lang="en-US" b="1" dirty="0" err="1">
                <a:solidFill>
                  <a:srgbClr val="ED1C24"/>
                </a:solidFill>
                <a:latin typeface="Roboto" panose="02000000000000000000" pitchFamily="2" charset="0"/>
                <a:ea typeface="Roboto" panose="02000000000000000000" pitchFamily="2" charset="0"/>
                <a:cs typeface="Roboto" panose="02000000000000000000" pitchFamily="2" charset="0"/>
              </a:rPr>
              <a:t>búa</a:t>
            </a:r>
            <a:r>
              <a:rPr lang="en-US" b="1" dirty="0">
                <a:solidFill>
                  <a:srgbClr val="ED1C24"/>
                </a:solidFill>
                <a:latin typeface="Roboto" panose="02000000000000000000" pitchFamily="2" charset="0"/>
                <a:ea typeface="Roboto" panose="02000000000000000000" pitchFamily="2" charset="0"/>
                <a:cs typeface="Roboto" panose="02000000000000000000" pitchFamily="2" charset="0"/>
              </a:rPr>
              <a:t> </a:t>
            </a:r>
            <a:r>
              <a:rPr lang="en-US" b="1" dirty="0" err="1">
                <a:solidFill>
                  <a:srgbClr val="ED1C24"/>
                </a:solidFill>
                <a:latin typeface="Roboto" panose="02000000000000000000" pitchFamily="2" charset="0"/>
                <a:ea typeface="Roboto" panose="02000000000000000000" pitchFamily="2" charset="0"/>
                <a:cs typeface="Roboto" panose="02000000000000000000" pitchFamily="2" charset="0"/>
              </a:rPr>
              <a:t>til</a:t>
            </a:r>
            <a:r>
              <a:rPr lang="en-US" b="1" dirty="0">
                <a:solidFill>
                  <a:srgbClr val="ED1C24"/>
                </a:solidFill>
                <a:latin typeface="Roboto" panose="02000000000000000000" pitchFamily="2" charset="0"/>
                <a:ea typeface="Roboto" panose="02000000000000000000" pitchFamily="2" charset="0"/>
                <a:cs typeface="Roboto" panose="02000000000000000000" pitchFamily="2" charset="0"/>
              </a:rPr>
              <a:t> </a:t>
            </a:r>
            <a:r>
              <a:rPr lang="en-US" b="1" dirty="0" err="1">
                <a:solidFill>
                  <a:srgbClr val="ED1C24"/>
                </a:solidFill>
                <a:latin typeface="Roboto" panose="02000000000000000000" pitchFamily="2" charset="0"/>
                <a:ea typeface="Roboto" panose="02000000000000000000" pitchFamily="2" charset="0"/>
                <a:cs typeface="Roboto" panose="02000000000000000000" pitchFamily="2" charset="0"/>
              </a:rPr>
              <a:t>líkan</a:t>
            </a:r>
            <a:r>
              <a:rPr lang="en-US" b="1" dirty="0">
                <a:solidFill>
                  <a:srgbClr val="ED1C24"/>
                </a:solidFill>
                <a:latin typeface="Roboto" panose="02000000000000000000" pitchFamily="2" charset="0"/>
                <a:ea typeface="Roboto" panose="02000000000000000000" pitchFamily="2" charset="0"/>
                <a:cs typeface="Roboto" panose="02000000000000000000" pitchFamily="2" charset="0"/>
              </a:rPr>
              <a:t> </a:t>
            </a:r>
            <a:r>
              <a:rPr lang="en-US" b="1" dirty="0" err="1">
                <a:solidFill>
                  <a:srgbClr val="ED1C24"/>
                </a:solidFill>
                <a:latin typeface="Roboto" panose="02000000000000000000" pitchFamily="2" charset="0"/>
                <a:ea typeface="Roboto" panose="02000000000000000000" pitchFamily="2" charset="0"/>
                <a:cs typeface="Roboto" panose="02000000000000000000" pitchFamily="2" charset="0"/>
              </a:rPr>
              <a:t>eða</a:t>
            </a:r>
            <a:r>
              <a:rPr lang="en-US" b="1" dirty="0">
                <a:solidFill>
                  <a:srgbClr val="ED1C24"/>
                </a:solidFill>
                <a:latin typeface="Roboto" panose="02000000000000000000" pitchFamily="2" charset="0"/>
                <a:ea typeface="Roboto" panose="02000000000000000000" pitchFamily="2" charset="0"/>
                <a:cs typeface="Roboto" panose="02000000000000000000" pitchFamily="2" charset="0"/>
              </a:rPr>
              <a:t> </a:t>
            </a:r>
            <a:r>
              <a:rPr lang="en-US" b="1" dirty="0" err="1">
                <a:solidFill>
                  <a:srgbClr val="ED1C24"/>
                </a:solidFill>
                <a:latin typeface="Roboto" panose="02000000000000000000" pitchFamily="2" charset="0"/>
                <a:ea typeface="Roboto" panose="02000000000000000000" pitchFamily="2" charset="0"/>
                <a:cs typeface="Roboto" panose="02000000000000000000" pitchFamily="2" charset="0"/>
              </a:rPr>
              <a:t>frumgerð</a:t>
            </a:r>
            <a:r>
              <a:rPr lang="en-US" b="1" dirty="0">
                <a:solidFill>
                  <a:srgbClr val="ED1C24"/>
                </a:solidFill>
                <a:latin typeface="Roboto" panose="02000000000000000000" pitchFamily="2" charset="0"/>
                <a:ea typeface="Roboto" panose="02000000000000000000" pitchFamily="2" charset="0"/>
                <a:cs typeface="Roboto" panose="02000000000000000000" pitchFamily="2" charset="0"/>
              </a:rPr>
              <a:t>.
</a:t>
            </a:r>
          </a:p>
          <a:p>
            <a:r>
              <a:rPr lang="en-US" b="1" dirty="0" err="1">
                <a:solidFill>
                  <a:srgbClr val="ED1C24"/>
                </a:solidFill>
                <a:latin typeface="Roboto" panose="02000000000000000000" pitchFamily="2" charset="0"/>
                <a:ea typeface="Roboto" panose="02000000000000000000" pitchFamily="2" charset="0"/>
                <a:cs typeface="Roboto" panose="02000000000000000000" pitchFamily="2" charset="0"/>
              </a:rPr>
              <a:t>Skráið</a:t>
            </a:r>
            <a:r>
              <a:rPr lang="en-US" b="1" dirty="0">
                <a:solidFill>
                  <a:srgbClr val="ED1C24"/>
                </a:solidFill>
                <a:latin typeface="Roboto" panose="02000000000000000000" pitchFamily="2" charset="0"/>
                <a:ea typeface="Roboto" panose="02000000000000000000" pitchFamily="2" charset="0"/>
                <a:cs typeface="Roboto" panose="02000000000000000000" pitchFamily="2" charset="0"/>
              </a:rPr>
              <a:t> </a:t>
            </a:r>
            <a:r>
              <a:rPr lang="en-US" b="1" dirty="0" err="1">
                <a:solidFill>
                  <a:srgbClr val="ED1C24"/>
                </a:solidFill>
                <a:latin typeface="Roboto" panose="02000000000000000000" pitchFamily="2" charset="0"/>
                <a:ea typeface="Roboto" panose="02000000000000000000" pitchFamily="2" charset="0"/>
                <a:cs typeface="Roboto" panose="02000000000000000000" pitchFamily="2" charset="0"/>
              </a:rPr>
              <a:t>ferlið</a:t>
            </a:r>
            <a:r>
              <a:rPr lang="en-US" b="1" dirty="0">
                <a:solidFill>
                  <a:srgbClr val="ED1C24"/>
                </a:solidFill>
                <a:latin typeface="Roboto" panose="02000000000000000000" pitchFamily="2" charset="0"/>
                <a:ea typeface="Roboto" panose="02000000000000000000" pitchFamily="2" charset="0"/>
                <a:cs typeface="Roboto" panose="02000000000000000000" pitchFamily="2" charset="0"/>
              </a:rPr>
              <a:t> </a:t>
            </a:r>
            <a:r>
              <a:rPr lang="en-US" b="1" dirty="0" err="1">
                <a:solidFill>
                  <a:srgbClr val="ED1C24"/>
                </a:solidFill>
                <a:latin typeface="Roboto" panose="02000000000000000000" pitchFamily="2" charset="0"/>
                <a:ea typeface="Roboto" panose="02000000000000000000" pitchFamily="2" charset="0"/>
                <a:cs typeface="Roboto" panose="02000000000000000000" pitchFamily="2" charset="0"/>
              </a:rPr>
              <a:t>við</a:t>
            </a:r>
            <a:r>
              <a:rPr lang="en-US" b="1" dirty="0">
                <a:solidFill>
                  <a:srgbClr val="ED1C24"/>
                </a:solidFill>
                <a:latin typeface="Roboto" panose="02000000000000000000" pitchFamily="2" charset="0"/>
                <a:ea typeface="Roboto" panose="02000000000000000000" pitchFamily="2" charset="0"/>
                <a:cs typeface="Roboto" panose="02000000000000000000" pitchFamily="2" charset="0"/>
              </a:rPr>
              <a:t> </a:t>
            </a:r>
            <a:r>
              <a:rPr lang="en-US" b="1" dirty="0" err="1">
                <a:solidFill>
                  <a:srgbClr val="ED1C24"/>
                </a:solidFill>
                <a:latin typeface="Roboto" panose="02000000000000000000" pitchFamily="2" charset="0"/>
                <a:ea typeface="Roboto" panose="02000000000000000000" pitchFamily="2" charset="0"/>
                <a:cs typeface="Roboto" panose="02000000000000000000" pitchFamily="2" charset="0"/>
              </a:rPr>
              <a:t>að</a:t>
            </a:r>
            <a:r>
              <a:rPr lang="en-US" b="1" dirty="0">
                <a:solidFill>
                  <a:srgbClr val="ED1C24"/>
                </a:solidFill>
                <a:latin typeface="Roboto" panose="02000000000000000000" pitchFamily="2" charset="0"/>
                <a:ea typeface="Roboto" panose="02000000000000000000" pitchFamily="2" charset="0"/>
                <a:cs typeface="Roboto" panose="02000000000000000000" pitchFamily="2" charset="0"/>
              </a:rPr>
              <a:t> </a:t>
            </a:r>
            <a:r>
              <a:rPr lang="en-US" b="1" dirty="0" err="1">
                <a:solidFill>
                  <a:srgbClr val="ED1C24"/>
                </a:solidFill>
                <a:latin typeface="Roboto" panose="02000000000000000000" pitchFamily="2" charset="0"/>
                <a:ea typeface="Roboto" panose="02000000000000000000" pitchFamily="2" charset="0"/>
                <a:cs typeface="Roboto" panose="02000000000000000000" pitchFamily="2" charset="0"/>
              </a:rPr>
              <a:t>þróa</a:t>
            </a:r>
            <a:r>
              <a:rPr lang="en-US" b="1" dirty="0">
                <a:solidFill>
                  <a:srgbClr val="ED1C24"/>
                </a:solidFill>
                <a:latin typeface="Roboto" panose="02000000000000000000" pitchFamily="2" charset="0"/>
                <a:ea typeface="Roboto" panose="02000000000000000000" pitchFamily="2" charset="0"/>
                <a:cs typeface="Roboto" panose="02000000000000000000" pitchFamily="2" charset="0"/>
              </a:rPr>
              <a:t> </a:t>
            </a:r>
            <a:r>
              <a:rPr lang="en-US" b="1" dirty="0" err="1">
                <a:solidFill>
                  <a:srgbClr val="ED1C24"/>
                </a:solidFill>
                <a:latin typeface="Roboto" panose="02000000000000000000" pitchFamily="2" charset="0"/>
                <a:ea typeface="Roboto" panose="02000000000000000000" pitchFamily="2" charset="0"/>
                <a:cs typeface="Roboto" panose="02000000000000000000" pitchFamily="2" charset="0"/>
              </a:rPr>
              <a:t>lausnina</a:t>
            </a:r>
            <a:r>
              <a:rPr lang="en-US" b="1" dirty="0">
                <a:solidFill>
                  <a:srgbClr val="ED1C24"/>
                </a:solidFill>
                <a:latin typeface="Roboto" panose="02000000000000000000" pitchFamily="2" charset="0"/>
                <a:ea typeface="Roboto" panose="02000000000000000000" pitchFamily="2" charset="0"/>
                <a:cs typeface="Roboto" panose="02000000000000000000" pitchFamily="2" charset="0"/>
              </a:rPr>
              <a:t> </a:t>
            </a:r>
            <a:r>
              <a:rPr lang="en-US" b="1" dirty="0" err="1">
                <a:solidFill>
                  <a:srgbClr val="ED1C24"/>
                </a:solidFill>
                <a:latin typeface="Roboto" panose="02000000000000000000" pitchFamily="2" charset="0"/>
                <a:ea typeface="Roboto" panose="02000000000000000000" pitchFamily="2" charset="0"/>
                <a:cs typeface="Roboto" panose="02000000000000000000" pitchFamily="2" charset="0"/>
              </a:rPr>
              <a:t>ykkar</a:t>
            </a:r>
            <a:r>
              <a:rPr lang="en-US" b="1" dirty="0">
                <a:solidFill>
                  <a:srgbClr val="ED1C24"/>
                </a:solidFill>
                <a:latin typeface="Roboto" panose="02000000000000000000" pitchFamily="2" charset="0"/>
                <a:ea typeface="Roboto" panose="02000000000000000000" pitchFamily="2" charset="0"/>
                <a:cs typeface="Roboto" panose="02000000000000000000" pitchFamily="2" charset="0"/>
              </a:rPr>
              <a:t> á </a:t>
            </a:r>
            <a:r>
              <a:rPr lang="en-US" b="1" dirty="0" err="1">
                <a:solidFill>
                  <a:srgbClr val="ED1C24"/>
                </a:solidFill>
                <a:latin typeface="Roboto" panose="02000000000000000000" pitchFamily="2" charset="0"/>
                <a:ea typeface="Roboto" panose="02000000000000000000" pitchFamily="2" charset="0"/>
                <a:cs typeface="Roboto" panose="02000000000000000000" pitchFamily="2" charset="0"/>
              </a:rPr>
              <a:t>skipulagsblaði</a:t>
            </a:r>
            <a:r>
              <a:rPr lang="en-US" b="1" dirty="0">
                <a:solidFill>
                  <a:srgbClr val="ED1C24"/>
                </a:solidFill>
                <a:latin typeface="Roboto" panose="02000000000000000000" pitchFamily="2" charset="0"/>
                <a:ea typeface="Roboto" panose="02000000000000000000" pitchFamily="2" charset="0"/>
                <a:cs typeface="Roboto" panose="02000000000000000000" pitchFamily="2" charset="0"/>
              </a:rPr>
              <a:t> </a:t>
            </a:r>
            <a:r>
              <a:rPr lang="en-US" b="1" dirty="0" err="1">
                <a:solidFill>
                  <a:srgbClr val="ED1C24"/>
                </a:solidFill>
                <a:latin typeface="Roboto" panose="02000000000000000000" pitchFamily="2" charset="0"/>
                <a:ea typeface="Roboto" panose="02000000000000000000" pitchFamily="2" charset="0"/>
                <a:cs typeface="Roboto" panose="02000000000000000000" pitchFamily="2" charset="0"/>
              </a:rPr>
              <a:t>nýsköpunarverkefnisins</a:t>
            </a:r>
            <a:r>
              <a:rPr lang="en-US" b="1" dirty="0">
                <a:solidFill>
                  <a:srgbClr val="ED1C24"/>
                </a:solidFill>
                <a:latin typeface="Roboto" panose="02000000000000000000" pitchFamily="2" charset="0"/>
                <a:ea typeface="Roboto" panose="02000000000000000000" pitchFamily="2" charset="0"/>
                <a:cs typeface="Roboto" panose="02000000000000000000" pitchFamily="2" charset="0"/>
              </a:rPr>
              <a:t>, bls. 29 í </a:t>
            </a:r>
            <a:r>
              <a:rPr lang="en-US" b="1" dirty="0" err="1">
                <a:solidFill>
                  <a:srgbClr val="ED1C24"/>
                </a:solidFill>
                <a:latin typeface="Roboto" panose="02000000000000000000" pitchFamily="2" charset="0"/>
                <a:ea typeface="Roboto" panose="02000000000000000000" pitchFamily="2" charset="0"/>
                <a:cs typeface="Roboto" panose="02000000000000000000" pitchFamily="2" charset="0"/>
              </a:rPr>
              <a:t>verkefnahandbókinni</a:t>
            </a:r>
            <a:r>
              <a:rPr lang="en-US" b="1" dirty="0">
                <a:solidFill>
                  <a:srgbClr val="ED1C24"/>
                </a:solidFill>
                <a:latin typeface="Roboto" panose="02000000000000000000" pitchFamily="2" charset="0"/>
                <a:ea typeface="Roboto" panose="02000000000000000000" pitchFamily="2" charset="0"/>
                <a:cs typeface="Roboto" panose="02000000000000000000" pitchFamily="2" charset="0"/>
              </a:rPr>
              <a:t>.</a:t>
            </a:r>
          </a:p>
        </p:txBody>
      </p:sp>
      <p:pic>
        <p:nvPicPr>
          <p:cNvPr id="2" name="Picture 1" descr="A piece of paper with blue tape&#10;&#10;AI-generated content may be incorrect.">
            <a:extLst>
              <a:ext uri="{FF2B5EF4-FFF2-40B4-BE49-F238E27FC236}">
                <a16:creationId xmlns:a16="http://schemas.microsoft.com/office/drawing/2014/main" id="{08A37B33-AA19-C5DB-36E3-35304D2040EB}"/>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4868346" y="1687286"/>
            <a:ext cx="6629595" cy="4414530"/>
          </a:xfrm>
          <a:prstGeom prst="rect">
            <a:avLst/>
          </a:prstGeom>
        </p:spPr>
      </p:pic>
      <p:sp>
        <p:nvSpPr>
          <p:cNvPr id="4" name="TextBox 3">
            <a:extLst>
              <a:ext uri="{FF2B5EF4-FFF2-40B4-BE49-F238E27FC236}">
                <a16:creationId xmlns:a16="http://schemas.microsoft.com/office/drawing/2014/main" id="{E324A8DC-E3E5-F275-A97E-27E807FCB066}"/>
              </a:ext>
            </a:extLst>
          </p:cNvPr>
          <p:cNvSpPr txBox="1"/>
          <p:nvPr/>
        </p:nvSpPr>
        <p:spPr>
          <a:xfrm>
            <a:off x="7435201" y="2126840"/>
            <a:ext cx="3526971" cy="584775"/>
          </a:xfrm>
          <a:prstGeom prst="rect">
            <a:avLst/>
          </a:prstGeom>
          <a:noFill/>
        </p:spPr>
        <p:txBody>
          <a:bodyPr wrap="square" rtlCol="0">
            <a:spAutoFit/>
          </a:bodyPr>
          <a:lstStyle/>
          <a:p>
            <a:r>
              <a:rPr lang="en-US" sz="1600" b="1" dirty="0" err="1">
                <a:solidFill>
                  <a:srgbClr val="03558D"/>
                </a:solidFill>
                <a:latin typeface="Roboto" panose="02000000000000000000" pitchFamily="2" charset="0"/>
                <a:ea typeface="Roboto" panose="02000000000000000000" pitchFamily="2" charset="0"/>
              </a:rPr>
              <a:t>Lýsið</a:t>
            </a:r>
            <a:r>
              <a:rPr lang="en-US" sz="1600" b="1" dirty="0">
                <a:solidFill>
                  <a:srgbClr val="03558D"/>
                </a:solidFill>
                <a:latin typeface="Roboto" panose="02000000000000000000" pitchFamily="2" charset="0"/>
                <a:ea typeface="Roboto" panose="02000000000000000000" pitchFamily="2" charset="0"/>
              </a:rPr>
              <a:t> </a:t>
            </a:r>
            <a:r>
              <a:rPr lang="en-US" sz="1600" b="1" dirty="0" err="1">
                <a:solidFill>
                  <a:srgbClr val="03558D"/>
                </a:solidFill>
                <a:latin typeface="Roboto" panose="02000000000000000000" pitchFamily="2" charset="0"/>
                <a:ea typeface="Roboto" panose="02000000000000000000" pitchFamily="2" charset="0"/>
              </a:rPr>
              <a:t>ferlinu</a:t>
            </a:r>
            <a:r>
              <a:rPr lang="en-US" sz="1600" b="1" dirty="0">
                <a:solidFill>
                  <a:srgbClr val="03558D"/>
                </a:solidFill>
                <a:latin typeface="Roboto" panose="02000000000000000000" pitchFamily="2" charset="0"/>
                <a:ea typeface="Roboto" panose="02000000000000000000" pitchFamily="2" charset="0"/>
              </a:rPr>
              <a:t> </a:t>
            </a:r>
            <a:r>
              <a:rPr lang="en-US" sz="1600" b="1" dirty="0" err="1">
                <a:solidFill>
                  <a:srgbClr val="03558D"/>
                </a:solidFill>
                <a:latin typeface="Roboto" panose="02000000000000000000" pitchFamily="2" charset="0"/>
                <a:ea typeface="Roboto" panose="02000000000000000000" pitchFamily="2" charset="0"/>
              </a:rPr>
              <a:t>sem</a:t>
            </a:r>
            <a:r>
              <a:rPr lang="en-US" sz="1600" b="1" dirty="0">
                <a:solidFill>
                  <a:srgbClr val="03558D"/>
                </a:solidFill>
                <a:latin typeface="Roboto" panose="02000000000000000000" pitchFamily="2" charset="0"/>
                <a:ea typeface="Roboto" panose="02000000000000000000" pitchFamily="2" charset="0"/>
              </a:rPr>
              <a:t> </a:t>
            </a:r>
            <a:r>
              <a:rPr lang="en-US" sz="1600" b="1" dirty="0" err="1">
                <a:solidFill>
                  <a:srgbClr val="03558D"/>
                </a:solidFill>
                <a:latin typeface="Roboto" panose="02000000000000000000" pitchFamily="2" charset="0"/>
                <a:ea typeface="Roboto" panose="02000000000000000000" pitchFamily="2" charset="0"/>
              </a:rPr>
              <a:t>þið</a:t>
            </a:r>
            <a:r>
              <a:rPr lang="en-US" sz="1600" b="1" dirty="0">
                <a:solidFill>
                  <a:srgbClr val="03558D"/>
                </a:solidFill>
                <a:latin typeface="Roboto" panose="02000000000000000000" pitchFamily="2" charset="0"/>
                <a:ea typeface="Roboto" panose="02000000000000000000" pitchFamily="2" charset="0"/>
              </a:rPr>
              <a:t> </a:t>
            </a:r>
            <a:r>
              <a:rPr lang="en-US" sz="1600" b="1" dirty="0" err="1">
                <a:solidFill>
                  <a:srgbClr val="03558D"/>
                </a:solidFill>
                <a:latin typeface="Roboto" panose="02000000000000000000" pitchFamily="2" charset="0"/>
                <a:ea typeface="Roboto" panose="02000000000000000000" pitchFamily="2" charset="0"/>
              </a:rPr>
              <a:t>fylgduð</a:t>
            </a:r>
            <a:r>
              <a:rPr lang="en-US" sz="1600" b="1" dirty="0">
                <a:solidFill>
                  <a:srgbClr val="03558D"/>
                </a:solidFill>
                <a:latin typeface="Roboto" panose="02000000000000000000" pitchFamily="2" charset="0"/>
                <a:ea typeface="Roboto" panose="02000000000000000000" pitchFamily="2" charset="0"/>
              </a:rPr>
              <a:t> </a:t>
            </a:r>
            <a:r>
              <a:rPr lang="en-US" sz="1600" b="1" dirty="0" err="1">
                <a:solidFill>
                  <a:srgbClr val="03558D"/>
                </a:solidFill>
                <a:latin typeface="Roboto" panose="02000000000000000000" pitchFamily="2" charset="0"/>
                <a:ea typeface="Roboto" panose="02000000000000000000" pitchFamily="2" charset="0"/>
              </a:rPr>
              <a:t>til</a:t>
            </a:r>
            <a:r>
              <a:rPr lang="en-US" sz="1600" b="1" dirty="0">
                <a:solidFill>
                  <a:srgbClr val="03558D"/>
                </a:solidFill>
                <a:latin typeface="Roboto" panose="02000000000000000000" pitchFamily="2" charset="0"/>
                <a:ea typeface="Roboto" panose="02000000000000000000" pitchFamily="2" charset="0"/>
              </a:rPr>
              <a:t> </a:t>
            </a:r>
            <a:r>
              <a:rPr lang="en-US" sz="1600" b="1" dirty="0" err="1">
                <a:solidFill>
                  <a:srgbClr val="03558D"/>
                </a:solidFill>
                <a:latin typeface="Roboto" panose="02000000000000000000" pitchFamily="2" charset="0"/>
                <a:ea typeface="Roboto" panose="02000000000000000000" pitchFamily="2" charset="0"/>
              </a:rPr>
              <a:t>að</a:t>
            </a:r>
            <a:r>
              <a:rPr lang="en-US" sz="1600" b="1" dirty="0">
                <a:solidFill>
                  <a:srgbClr val="03558D"/>
                </a:solidFill>
                <a:latin typeface="Roboto" panose="02000000000000000000" pitchFamily="2" charset="0"/>
                <a:ea typeface="Roboto" panose="02000000000000000000" pitchFamily="2" charset="0"/>
              </a:rPr>
              <a:t> </a:t>
            </a:r>
            <a:r>
              <a:rPr lang="en-US" sz="1600" b="1" dirty="0" err="1">
                <a:solidFill>
                  <a:srgbClr val="03558D"/>
                </a:solidFill>
                <a:latin typeface="Roboto" panose="02000000000000000000" pitchFamily="2" charset="0"/>
                <a:ea typeface="Roboto" panose="02000000000000000000" pitchFamily="2" charset="0"/>
              </a:rPr>
              <a:t>þróa</a:t>
            </a:r>
            <a:r>
              <a:rPr lang="en-US" sz="1600" b="1" dirty="0">
                <a:solidFill>
                  <a:srgbClr val="03558D"/>
                </a:solidFill>
                <a:latin typeface="Roboto" panose="02000000000000000000" pitchFamily="2" charset="0"/>
                <a:ea typeface="Roboto" panose="02000000000000000000" pitchFamily="2" charset="0"/>
              </a:rPr>
              <a:t> </a:t>
            </a:r>
            <a:r>
              <a:rPr lang="en-US" sz="1600" b="1" dirty="0" err="1">
                <a:solidFill>
                  <a:srgbClr val="03558D"/>
                </a:solidFill>
                <a:latin typeface="Roboto" panose="02000000000000000000" pitchFamily="2" charset="0"/>
                <a:ea typeface="Roboto" panose="02000000000000000000" pitchFamily="2" charset="0"/>
              </a:rPr>
              <a:t>nýstárlegu</a:t>
            </a:r>
            <a:r>
              <a:rPr lang="en-US" sz="1600" b="1" dirty="0">
                <a:solidFill>
                  <a:srgbClr val="03558D"/>
                </a:solidFill>
                <a:latin typeface="Roboto" panose="02000000000000000000" pitchFamily="2" charset="0"/>
                <a:ea typeface="Roboto" panose="02000000000000000000" pitchFamily="2" charset="0"/>
              </a:rPr>
              <a:t> </a:t>
            </a:r>
            <a:r>
              <a:rPr lang="en-US" sz="1600" b="1" dirty="0" err="1">
                <a:solidFill>
                  <a:srgbClr val="03558D"/>
                </a:solidFill>
                <a:latin typeface="Roboto" panose="02000000000000000000" pitchFamily="2" charset="0"/>
                <a:ea typeface="Roboto" panose="02000000000000000000" pitchFamily="2" charset="0"/>
              </a:rPr>
              <a:t>lausnina</a:t>
            </a:r>
            <a:r>
              <a:rPr lang="en-US" sz="1600" b="1" dirty="0">
                <a:solidFill>
                  <a:srgbClr val="03558D"/>
                </a:solidFill>
                <a:latin typeface="Roboto" panose="02000000000000000000" pitchFamily="2" charset="0"/>
                <a:ea typeface="Roboto" panose="02000000000000000000" pitchFamily="2" charset="0"/>
              </a:rPr>
              <a:t> </a:t>
            </a:r>
            <a:r>
              <a:rPr lang="en-US" sz="1600" b="1" dirty="0" err="1">
                <a:solidFill>
                  <a:srgbClr val="03558D"/>
                </a:solidFill>
                <a:latin typeface="Roboto" panose="02000000000000000000" pitchFamily="2" charset="0"/>
                <a:ea typeface="Roboto" panose="02000000000000000000" pitchFamily="2" charset="0"/>
              </a:rPr>
              <a:t>ykkar</a:t>
            </a:r>
            <a:r>
              <a:rPr lang="en-US" sz="1600" b="1" dirty="0">
                <a:solidFill>
                  <a:srgbClr val="03558D"/>
                </a:solidFill>
                <a:latin typeface="Roboto" panose="02000000000000000000" pitchFamily="2" charset="0"/>
                <a:ea typeface="Roboto" panose="02000000000000000000" pitchFamily="2" charset="0"/>
              </a:rPr>
              <a:t>.</a:t>
            </a:r>
            <a:endParaRPr lang="en-US" sz="2000" b="1" dirty="0">
              <a:solidFill>
                <a:srgbClr val="03558D"/>
              </a:solidFill>
              <a:latin typeface="Roboto" panose="02000000000000000000" pitchFamily="2" charset="0"/>
              <a:ea typeface="Roboto" panose="02000000000000000000" pitchFamily="2" charset="0"/>
            </a:endParaRPr>
          </a:p>
        </p:txBody>
      </p:sp>
      <p:sp>
        <p:nvSpPr>
          <p:cNvPr id="5" name="TextBox 4">
            <a:extLst>
              <a:ext uri="{FF2B5EF4-FFF2-40B4-BE49-F238E27FC236}">
                <a16:creationId xmlns:a16="http://schemas.microsoft.com/office/drawing/2014/main" id="{8D1DB995-5B20-37BA-28AA-6A3B9D4A9A21}"/>
              </a:ext>
            </a:extLst>
          </p:cNvPr>
          <p:cNvSpPr txBox="1"/>
          <p:nvPr/>
        </p:nvSpPr>
        <p:spPr>
          <a:xfrm>
            <a:off x="5606565" y="2223676"/>
            <a:ext cx="780983" cy="369332"/>
          </a:xfrm>
          <a:prstGeom prst="rect">
            <a:avLst/>
          </a:prstGeom>
          <a:noFill/>
        </p:spPr>
        <p:txBody>
          <a:bodyPr wrap="none" rtlCol="0">
            <a:spAutoFit/>
          </a:bodyPr>
          <a:lstStyle/>
          <a:p>
            <a:r>
              <a:rPr lang="en-US" b="1" dirty="0">
                <a:solidFill>
                  <a:srgbClr val="FFFFFF"/>
                </a:solidFill>
                <a:latin typeface="Roboto" panose="02000000000000000000" pitchFamily="2" charset="0"/>
                <a:ea typeface="Roboto" panose="02000000000000000000" pitchFamily="2" charset="0"/>
              </a:rPr>
              <a:t>FERLI</a:t>
            </a:r>
            <a:endParaRPr lang="en-US" sz="2200" b="1" dirty="0">
              <a:solidFill>
                <a:schemeClr val="bg1"/>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19990057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B163E3-E541-5FE9-785A-9F5E39BBFCD4}"/>
            </a:ext>
          </a:extLst>
        </p:cNvPr>
        <p:cNvGrpSpPr/>
        <p:nvPr/>
      </p:nvGrpSpPr>
      <p:grpSpPr>
        <a:xfrm>
          <a:off x="0" y="0"/>
          <a:ext cx="0" cy="0"/>
          <a:chOff x="0" y="0"/>
          <a:chExt cx="0" cy="0"/>
        </a:xfrm>
      </p:grpSpPr>
      <p:grpSp>
        <p:nvGrpSpPr>
          <p:cNvPr id="8" name="Group 7">
            <a:extLst>
              <a:ext uri="{FF2B5EF4-FFF2-40B4-BE49-F238E27FC236}">
                <a16:creationId xmlns:a16="http://schemas.microsoft.com/office/drawing/2014/main" id="{A5A31A31-B5C5-06E5-3B02-8DD2415950A1}"/>
              </a:ext>
            </a:extLst>
          </p:cNvPr>
          <p:cNvGrpSpPr/>
          <p:nvPr/>
        </p:nvGrpSpPr>
        <p:grpSpPr>
          <a:xfrm>
            <a:off x="457200" y="170180"/>
            <a:ext cx="11277600" cy="762634"/>
            <a:chOff x="457200" y="170180"/>
            <a:chExt cx="11277600" cy="762634"/>
          </a:xfrm>
        </p:grpSpPr>
        <p:sp>
          <p:nvSpPr>
            <p:cNvPr id="9" name="Google Shape;248;p31">
              <a:extLst>
                <a:ext uri="{FF2B5EF4-FFF2-40B4-BE49-F238E27FC236}">
                  <a16:creationId xmlns:a16="http://schemas.microsoft.com/office/drawing/2014/main" id="{36FAB4EF-84A0-4C04-D9DB-30B19CD5AE14}"/>
                </a:ext>
              </a:extLst>
            </p:cNvPr>
            <p:cNvSpPr/>
            <p:nvPr/>
          </p:nvSpPr>
          <p:spPr>
            <a:xfrm>
              <a:off x="457200" y="170180"/>
              <a:ext cx="11277600" cy="762634"/>
            </a:xfrm>
            <a:prstGeom prst="roundRect">
              <a:avLst>
                <a:gd name="adj" fmla="val 16667"/>
              </a:avLst>
            </a:prstGeom>
            <a:solidFill>
              <a:srgbClr val="ED1C24"/>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algn="ctr"/>
              <a:endParaRPr>
                <a:solidFill>
                  <a:schemeClr val="lt1"/>
                </a:solidFill>
                <a:latin typeface="Roboto" panose="02000000000000000000" pitchFamily="2" charset="0"/>
                <a:ea typeface="Roboto" panose="02000000000000000000" pitchFamily="2" charset="0"/>
                <a:cs typeface="Roboto" panose="02000000000000000000" pitchFamily="2" charset="0"/>
                <a:sym typeface="Calibri"/>
              </a:endParaRPr>
            </a:p>
          </p:txBody>
        </p:sp>
        <p:sp>
          <p:nvSpPr>
            <p:cNvPr id="10" name="Google Shape;250;p31">
              <a:extLst>
                <a:ext uri="{FF2B5EF4-FFF2-40B4-BE49-F238E27FC236}">
                  <a16:creationId xmlns:a16="http://schemas.microsoft.com/office/drawing/2014/main" id="{BB1AB903-273A-6858-FC07-A62CF19D3FF3}"/>
                </a:ext>
              </a:extLst>
            </p:cNvPr>
            <p:cNvSpPr txBox="1">
              <a:spLocks/>
            </p:cNvSpPr>
            <p:nvPr/>
          </p:nvSpPr>
          <p:spPr>
            <a:xfrm>
              <a:off x="587828" y="274319"/>
              <a:ext cx="11038115" cy="554355"/>
            </a:xfrm>
            <a:prstGeom prst="rect">
              <a:avLst/>
            </a:prstGeom>
            <a:noFill/>
            <a:ln>
              <a:noFill/>
            </a:ln>
          </p:spPr>
          <p:txBody>
            <a:bodyPr spcFirstLastPara="1" vert="horz" wrap="square" lIns="91425" tIns="45700" rIns="91425" bIns="4570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
                  <a:schemeClr val="lt1"/>
                </a:buClr>
                <a:buSzPts val="4000"/>
              </a:pPr>
              <a:r>
                <a:rPr lang="en-US" sz="3200" b="1" dirty="0">
                  <a:solidFill>
                    <a:schemeClr val="lt1"/>
                  </a:solidFill>
                  <a:latin typeface="Roboto" panose="02000000000000000000" pitchFamily="2" charset="0"/>
                  <a:ea typeface="Roboto" panose="02000000000000000000" pitchFamily="2" charset="0"/>
                  <a:cs typeface="Roboto" panose="02000000000000000000" pitchFamily="2" charset="0"/>
                </a:rPr>
                <a:t>Verkefni</a:t>
              </a:r>
              <a:endParaRPr lang="en-US" sz="3200" b="1" dirty="0">
                <a:latin typeface="Roboto" panose="02000000000000000000" pitchFamily="2" charset="0"/>
                <a:ea typeface="Roboto" panose="02000000000000000000" pitchFamily="2" charset="0"/>
                <a:cs typeface="Roboto" panose="02000000000000000000" pitchFamily="2" charset="0"/>
              </a:endParaRPr>
            </a:p>
          </p:txBody>
        </p:sp>
      </p:grpSp>
      <p:sp>
        <p:nvSpPr>
          <p:cNvPr id="13" name="Text Placeholder 2">
            <a:extLst>
              <a:ext uri="{FF2B5EF4-FFF2-40B4-BE49-F238E27FC236}">
                <a16:creationId xmlns:a16="http://schemas.microsoft.com/office/drawing/2014/main" id="{7C56E4BD-5091-15CC-FDDA-7B64E0C6A623}"/>
              </a:ext>
            </a:extLst>
          </p:cNvPr>
          <p:cNvSpPr txBox="1">
            <a:spLocks/>
          </p:cNvSpPr>
          <p:nvPr/>
        </p:nvSpPr>
        <p:spPr>
          <a:xfrm>
            <a:off x="1872430" y="1145429"/>
            <a:ext cx="9682844" cy="1834633"/>
          </a:xfrm>
          <a:prstGeom prst="rect">
            <a:avLst/>
          </a:prstGeom>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b="1" dirty="0" err="1">
                <a:solidFill>
                  <a:srgbClr val="0660AC"/>
                </a:solidFill>
                <a:latin typeface="Roboto" panose="02000000000000000000" pitchFamily="2" charset="0"/>
                <a:ea typeface="Roboto" panose="02000000000000000000" pitchFamily="2" charset="0"/>
                <a:cs typeface="Roboto" panose="02000000000000000000" pitchFamily="2" charset="0"/>
              </a:rPr>
              <a:t>Haldið</a:t>
            </a:r>
            <a:r>
              <a:rPr lang="en-US" sz="4400" b="1" dirty="0">
                <a:solidFill>
                  <a:srgbClr val="0660AC"/>
                </a:solidFill>
                <a:latin typeface="Roboto" panose="02000000000000000000" pitchFamily="2" charset="0"/>
                <a:ea typeface="Roboto" panose="02000000000000000000" pitchFamily="2" charset="0"/>
                <a:cs typeface="Roboto" panose="02000000000000000000" pitchFamily="2" charset="0"/>
              </a:rPr>
              <a:t> </a:t>
            </a:r>
            <a:r>
              <a:rPr lang="en-US" sz="4400" b="1" dirty="0" err="1">
                <a:solidFill>
                  <a:srgbClr val="0660AC"/>
                </a:solidFill>
                <a:latin typeface="Roboto" panose="02000000000000000000" pitchFamily="2" charset="0"/>
                <a:ea typeface="Roboto" panose="02000000000000000000" pitchFamily="2" charset="0"/>
                <a:cs typeface="Roboto" panose="02000000000000000000" pitchFamily="2" charset="0"/>
              </a:rPr>
              <a:t>áfram</a:t>
            </a:r>
            <a:r>
              <a:rPr lang="en-US" sz="4400" b="1" dirty="0">
                <a:solidFill>
                  <a:srgbClr val="0660AC"/>
                </a:solidFill>
                <a:latin typeface="Roboto" panose="02000000000000000000" pitchFamily="2" charset="0"/>
                <a:ea typeface="Roboto" panose="02000000000000000000" pitchFamily="2" charset="0"/>
                <a:cs typeface="Roboto" panose="02000000000000000000" pitchFamily="2" charset="0"/>
              </a:rPr>
              <a:t> </a:t>
            </a:r>
            <a:r>
              <a:rPr lang="en-US" sz="4400" b="1" dirty="0" err="1">
                <a:solidFill>
                  <a:srgbClr val="0660AC"/>
                </a:solidFill>
                <a:latin typeface="Roboto" panose="02000000000000000000" pitchFamily="2" charset="0"/>
                <a:ea typeface="Roboto" panose="02000000000000000000" pitchFamily="2" charset="0"/>
                <a:cs typeface="Roboto" panose="02000000000000000000" pitchFamily="2" charset="0"/>
              </a:rPr>
              <a:t>að</a:t>
            </a:r>
            <a:r>
              <a:rPr lang="en-US" sz="4400" b="1" dirty="0">
                <a:solidFill>
                  <a:srgbClr val="0660AC"/>
                </a:solidFill>
                <a:latin typeface="Roboto" panose="02000000000000000000" pitchFamily="2" charset="0"/>
                <a:ea typeface="Roboto" panose="02000000000000000000" pitchFamily="2" charset="0"/>
                <a:cs typeface="Roboto" panose="02000000000000000000" pitchFamily="2" charset="0"/>
              </a:rPr>
              <a:t> </a:t>
            </a:r>
            <a:r>
              <a:rPr lang="en-US" sz="4400" b="1" dirty="0" err="1">
                <a:solidFill>
                  <a:srgbClr val="0660AC"/>
                </a:solidFill>
                <a:latin typeface="Roboto" panose="02000000000000000000" pitchFamily="2" charset="0"/>
                <a:ea typeface="Roboto" panose="02000000000000000000" pitchFamily="2" charset="0"/>
                <a:cs typeface="Roboto" panose="02000000000000000000" pitchFamily="2" charset="0"/>
              </a:rPr>
              <a:t>prófa</a:t>
            </a:r>
            <a:r>
              <a:rPr lang="en-US" sz="4400" b="1" dirty="0">
                <a:solidFill>
                  <a:srgbClr val="0660AC"/>
                </a:solidFill>
                <a:latin typeface="Roboto" panose="02000000000000000000" pitchFamily="2" charset="0"/>
                <a:ea typeface="Roboto" panose="02000000000000000000" pitchFamily="2" charset="0"/>
                <a:cs typeface="Roboto" panose="02000000000000000000" pitchFamily="2" charset="0"/>
              </a:rPr>
              <a:t> og </a:t>
            </a:r>
            <a:r>
              <a:rPr lang="en-US" sz="4400" b="1" dirty="0" err="1">
                <a:solidFill>
                  <a:srgbClr val="0660AC"/>
                </a:solidFill>
                <a:latin typeface="Roboto" panose="02000000000000000000" pitchFamily="2" charset="0"/>
                <a:ea typeface="Roboto" panose="02000000000000000000" pitchFamily="2" charset="0"/>
                <a:cs typeface="Roboto" panose="02000000000000000000" pitchFamily="2" charset="0"/>
              </a:rPr>
              <a:t>bæta</a:t>
            </a:r>
            <a:r>
              <a:rPr lang="en-US" sz="4400" b="1" dirty="0">
                <a:solidFill>
                  <a:srgbClr val="0660AC"/>
                </a:solidFill>
                <a:latin typeface="Roboto" panose="02000000000000000000" pitchFamily="2" charset="0"/>
                <a:ea typeface="Roboto" panose="02000000000000000000" pitchFamily="2" charset="0"/>
                <a:cs typeface="Roboto" panose="02000000000000000000" pitchFamily="2" charset="0"/>
              </a:rPr>
              <a:t> </a:t>
            </a:r>
            <a:r>
              <a:rPr lang="en-US" sz="4400" b="1" dirty="0" err="1">
                <a:solidFill>
                  <a:srgbClr val="0660AC"/>
                </a:solidFill>
                <a:latin typeface="Roboto" panose="02000000000000000000" pitchFamily="2" charset="0"/>
                <a:ea typeface="Roboto" panose="02000000000000000000" pitchFamily="2" charset="0"/>
                <a:cs typeface="Roboto" panose="02000000000000000000" pitchFamily="2" charset="0"/>
              </a:rPr>
              <a:t>vélmennið</a:t>
            </a:r>
            <a:r>
              <a:rPr lang="en-US" sz="4400" b="1" dirty="0">
                <a:solidFill>
                  <a:srgbClr val="0660AC"/>
                </a:solidFill>
                <a:latin typeface="Roboto" panose="02000000000000000000" pitchFamily="2" charset="0"/>
                <a:ea typeface="Roboto" panose="02000000000000000000" pitchFamily="2" charset="0"/>
                <a:cs typeface="Roboto" panose="02000000000000000000" pitchFamily="2" charset="0"/>
              </a:rPr>
              <a:t> og </a:t>
            </a:r>
            <a:r>
              <a:rPr lang="en-US" sz="4400" b="1" dirty="0" err="1">
                <a:solidFill>
                  <a:srgbClr val="0660AC"/>
                </a:solidFill>
                <a:latin typeface="Roboto" panose="02000000000000000000" pitchFamily="2" charset="0"/>
                <a:ea typeface="Roboto" panose="02000000000000000000" pitchFamily="2" charset="0"/>
                <a:cs typeface="Roboto" panose="02000000000000000000" pitchFamily="2" charset="0"/>
              </a:rPr>
              <a:t>viðbætur</a:t>
            </a:r>
            <a:r>
              <a:rPr lang="en-US" sz="4400" b="1" dirty="0">
                <a:solidFill>
                  <a:srgbClr val="0660AC"/>
                </a:solidFill>
                <a:latin typeface="Roboto" panose="02000000000000000000" pitchFamily="2" charset="0"/>
                <a:ea typeface="Roboto" panose="02000000000000000000" pitchFamily="2" charset="0"/>
                <a:cs typeface="Roboto" panose="02000000000000000000" pitchFamily="2" charset="0"/>
              </a:rPr>
              <a:t> </a:t>
            </a:r>
            <a:r>
              <a:rPr lang="en-US" sz="4400" b="1" dirty="0" err="1">
                <a:solidFill>
                  <a:srgbClr val="0660AC"/>
                </a:solidFill>
                <a:latin typeface="Roboto" panose="02000000000000000000" pitchFamily="2" charset="0"/>
                <a:ea typeface="Roboto" panose="02000000000000000000" pitchFamily="2" charset="0"/>
                <a:cs typeface="Roboto" panose="02000000000000000000" pitchFamily="2" charset="0"/>
              </a:rPr>
              <a:t>þess</a:t>
            </a:r>
            <a:r>
              <a:rPr lang="en-US" sz="4400" b="1" dirty="0">
                <a:solidFill>
                  <a:srgbClr val="0660AC"/>
                </a:solidFill>
                <a:latin typeface="Roboto" panose="02000000000000000000" pitchFamily="2" charset="0"/>
                <a:ea typeface="Roboto" panose="02000000000000000000" pitchFamily="2" charset="0"/>
                <a:cs typeface="Roboto" panose="02000000000000000000" pitchFamily="2" charset="0"/>
              </a:rPr>
              <a:t> í </a:t>
            </a:r>
            <a:r>
              <a:rPr lang="en-US" sz="4400" b="1" dirty="0" err="1">
                <a:solidFill>
                  <a:srgbClr val="0660AC"/>
                </a:solidFill>
                <a:latin typeface="Roboto" panose="02000000000000000000" pitchFamily="2" charset="0"/>
                <a:ea typeface="Roboto" panose="02000000000000000000" pitchFamily="2" charset="0"/>
                <a:cs typeface="Roboto" panose="02000000000000000000" pitchFamily="2" charset="0"/>
              </a:rPr>
              <a:t>vélmennakappleiknum</a:t>
            </a:r>
            <a:r>
              <a:rPr lang="en-US" sz="4400" b="1" dirty="0">
                <a:solidFill>
                  <a:srgbClr val="0660AC"/>
                </a:solidFill>
                <a:latin typeface="Roboto" panose="02000000000000000000" pitchFamily="2" charset="0"/>
                <a:ea typeface="Roboto" panose="02000000000000000000" pitchFamily="2" charset="0"/>
                <a:cs typeface="Roboto" panose="02000000000000000000" pitchFamily="2" charset="0"/>
              </a:rPr>
              <a:t>.</a:t>
            </a:r>
          </a:p>
        </p:txBody>
      </p:sp>
      <p:sp>
        <p:nvSpPr>
          <p:cNvPr id="3" name="TextBox 2">
            <a:extLst>
              <a:ext uri="{FF2B5EF4-FFF2-40B4-BE49-F238E27FC236}">
                <a16:creationId xmlns:a16="http://schemas.microsoft.com/office/drawing/2014/main" id="{38A50A1B-3382-F1D5-3083-4E25B7306331}"/>
              </a:ext>
            </a:extLst>
          </p:cNvPr>
          <p:cNvSpPr txBox="1"/>
          <p:nvPr/>
        </p:nvSpPr>
        <p:spPr>
          <a:xfrm>
            <a:off x="1872430" y="3416274"/>
            <a:ext cx="3972785" cy="646331"/>
          </a:xfrm>
          <a:prstGeom prst="rect">
            <a:avLst/>
          </a:prstGeom>
          <a:noFill/>
        </p:spPr>
        <p:txBody>
          <a:bodyPr wrap="square" rtlCol="0">
            <a:spAutoFit/>
          </a:bodyPr>
          <a:lstStyle/>
          <a:p>
            <a:r>
              <a:rPr lang="en-US" b="1" dirty="0" err="1">
                <a:solidFill>
                  <a:srgbClr val="ED1C24"/>
                </a:solidFill>
                <a:latin typeface="Roboto" panose="02000000000000000000" pitchFamily="2" charset="0"/>
                <a:ea typeface="Roboto" panose="02000000000000000000" pitchFamily="2" charset="0"/>
                <a:cs typeface="Roboto" panose="02000000000000000000" pitchFamily="2" charset="0"/>
              </a:rPr>
              <a:t>Getið</a:t>
            </a:r>
            <a:r>
              <a:rPr lang="en-US" b="1" dirty="0">
                <a:solidFill>
                  <a:srgbClr val="ED1C24"/>
                </a:solidFill>
                <a:latin typeface="Roboto" panose="02000000000000000000" pitchFamily="2" charset="0"/>
                <a:ea typeface="Roboto" panose="02000000000000000000" pitchFamily="2" charset="0"/>
                <a:cs typeface="Roboto" panose="02000000000000000000" pitchFamily="2" charset="0"/>
              </a:rPr>
              <a:t> </a:t>
            </a:r>
            <a:r>
              <a:rPr lang="en-US" b="1" dirty="0" err="1">
                <a:solidFill>
                  <a:srgbClr val="ED1C24"/>
                </a:solidFill>
                <a:latin typeface="Roboto" panose="02000000000000000000" pitchFamily="2" charset="0"/>
                <a:ea typeface="Roboto" panose="02000000000000000000" pitchFamily="2" charset="0"/>
                <a:cs typeface="Roboto" panose="02000000000000000000" pitchFamily="2" charset="0"/>
              </a:rPr>
              <a:t>þið</a:t>
            </a:r>
            <a:r>
              <a:rPr lang="en-US" b="1" dirty="0">
                <a:solidFill>
                  <a:srgbClr val="ED1C24"/>
                </a:solidFill>
                <a:latin typeface="Roboto" panose="02000000000000000000" pitchFamily="2" charset="0"/>
                <a:ea typeface="Roboto" panose="02000000000000000000" pitchFamily="2" charset="0"/>
                <a:cs typeface="Roboto" panose="02000000000000000000" pitchFamily="2" charset="0"/>
              </a:rPr>
              <a:t> </a:t>
            </a:r>
            <a:r>
              <a:rPr lang="en-US" b="1" dirty="0" err="1">
                <a:solidFill>
                  <a:srgbClr val="ED1C24"/>
                </a:solidFill>
                <a:latin typeface="Roboto" panose="02000000000000000000" pitchFamily="2" charset="0"/>
                <a:ea typeface="Roboto" panose="02000000000000000000" pitchFamily="2" charset="0"/>
                <a:cs typeface="Roboto" panose="02000000000000000000" pitchFamily="2" charset="0"/>
              </a:rPr>
              <a:t>sameinað</a:t>
            </a:r>
            <a:r>
              <a:rPr lang="en-US" b="1" dirty="0">
                <a:solidFill>
                  <a:srgbClr val="ED1C24"/>
                </a:solidFill>
                <a:latin typeface="Roboto" panose="02000000000000000000" pitchFamily="2" charset="0"/>
                <a:ea typeface="Roboto" panose="02000000000000000000" pitchFamily="2" charset="0"/>
                <a:cs typeface="Roboto" panose="02000000000000000000" pitchFamily="2" charset="0"/>
              </a:rPr>
              <a:t> </a:t>
            </a:r>
            <a:r>
              <a:rPr lang="en-US" b="1" dirty="0" err="1">
                <a:solidFill>
                  <a:srgbClr val="ED1C24"/>
                </a:solidFill>
                <a:latin typeface="Roboto" panose="02000000000000000000" pitchFamily="2" charset="0"/>
                <a:ea typeface="Roboto" panose="02000000000000000000" pitchFamily="2" charset="0"/>
                <a:cs typeface="Roboto" panose="02000000000000000000" pitchFamily="2" charset="0"/>
              </a:rPr>
              <a:t>nokkrar</a:t>
            </a:r>
            <a:r>
              <a:rPr lang="en-US" b="1" dirty="0">
                <a:solidFill>
                  <a:srgbClr val="ED1C24"/>
                </a:solidFill>
                <a:latin typeface="Roboto" panose="02000000000000000000" pitchFamily="2" charset="0"/>
                <a:ea typeface="Roboto" panose="02000000000000000000" pitchFamily="2" charset="0"/>
                <a:cs typeface="Roboto" panose="02000000000000000000" pitchFamily="2" charset="0"/>
              </a:rPr>
              <a:t> </a:t>
            </a:r>
            <a:r>
              <a:rPr lang="en-US" b="1" dirty="0" err="1">
                <a:solidFill>
                  <a:srgbClr val="ED1C24"/>
                </a:solidFill>
                <a:latin typeface="Roboto" panose="02000000000000000000" pitchFamily="2" charset="0"/>
                <a:ea typeface="Roboto" panose="02000000000000000000" pitchFamily="2" charset="0"/>
                <a:cs typeface="Roboto" panose="02000000000000000000" pitchFamily="2" charset="0"/>
              </a:rPr>
              <a:t>þrautalausnir</a:t>
            </a:r>
            <a:r>
              <a:rPr lang="en-US" b="1" dirty="0">
                <a:solidFill>
                  <a:srgbClr val="ED1C24"/>
                </a:solidFill>
                <a:latin typeface="Roboto" panose="02000000000000000000" pitchFamily="2" charset="0"/>
                <a:ea typeface="Roboto" panose="02000000000000000000" pitchFamily="2" charset="0"/>
                <a:cs typeface="Roboto" panose="02000000000000000000" pitchFamily="2" charset="0"/>
              </a:rPr>
              <a:t> í </a:t>
            </a:r>
            <a:r>
              <a:rPr lang="en-US" b="1" dirty="0" err="1">
                <a:solidFill>
                  <a:srgbClr val="ED1C24"/>
                </a:solidFill>
                <a:latin typeface="Roboto" panose="02000000000000000000" pitchFamily="2" charset="0"/>
                <a:ea typeface="Roboto" panose="02000000000000000000" pitchFamily="2" charset="0"/>
                <a:cs typeface="Roboto" panose="02000000000000000000" pitchFamily="2" charset="0"/>
              </a:rPr>
              <a:t>eitt</a:t>
            </a:r>
            <a:r>
              <a:rPr lang="en-US" b="1" dirty="0">
                <a:solidFill>
                  <a:srgbClr val="ED1C24"/>
                </a:solidFill>
                <a:latin typeface="Roboto" panose="02000000000000000000" pitchFamily="2" charset="0"/>
                <a:ea typeface="Roboto" panose="02000000000000000000" pitchFamily="2" charset="0"/>
                <a:cs typeface="Roboto" panose="02000000000000000000" pitchFamily="2" charset="0"/>
              </a:rPr>
              <a:t> </a:t>
            </a:r>
            <a:r>
              <a:rPr lang="en-US" b="1" dirty="0" err="1">
                <a:solidFill>
                  <a:srgbClr val="ED1C24"/>
                </a:solidFill>
                <a:latin typeface="Roboto" panose="02000000000000000000" pitchFamily="2" charset="0"/>
                <a:ea typeface="Roboto" panose="02000000000000000000" pitchFamily="2" charset="0"/>
                <a:cs typeface="Roboto" panose="02000000000000000000" pitchFamily="2" charset="0"/>
              </a:rPr>
              <a:t>forrit</a:t>
            </a:r>
            <a:r>
              <a:rPr lang="en-US" b="1" dirty="0">
                <a:solidFill>
                  <a:srgbClr val="ED1C24"/>
                </a:solidFill>
                <a:latin typeface="Roboto" panose="02000000000000000000" pitchFamily="2" charset="0"/>
                <a:ea typeface="Roboto" panose="02000000000000000000" pitchFamily="2" charset="0"/>
                <a:cs typeface="Roboto" panose="02000000000000000000" pitchFamily="2" charset="0"/>
              </a:rPr>
              <a:t>?</a:t>
            </a:r>
          </a:p>
        </p:txBody>
      </p:sp>
      <p:grpSp>
        <p:nvGrpSpPr>
          <p:cNvPr id="6" name="Group 5">
            <a:extLst>
              <a:ext uri="{FF2B5EF4-FFF2-40B4-BE49-F238E27FC236}">
                <a16:creationId xmlns:a16="http://schemas.microsoft.com/office/drawing/2014/main" id="{BE71161F-29AC-BF8F-63B1-4737AB5CC114}"/>
              </a:ext>
            </a:extLst>
          </p:cNvPr>
          <p:cNvGrpSpPr/>
          <p:nvPr/>
        </p:nvGrpSpPr>
        <p:grpSpPr>
          <a:xfrm>
            <a:off x="587828" y="1145429"/>
            <a:ext cx="1188720" cy="1188720"/>
            <a:chOff x="612880" y="1145429"/>
            <a:chExt cx="1188720" cy="1188720"/>
          </a:xfrm>
        </p:grpSpPr>
        <p:sp>
          <p:nvSpPr>
            <p:cNvPr id="7" name="Oval 6">
              <a:extLst>
                <a:ext uri="{FF2B5EF4-FFF2-40B4-BE49-F238E27FC236}">
                  <a16:creationId xmlns:a16="http://schemas.microsoft.com/office/drawing/2014/main" id="{2A35F9E7-96B8-535C-22CE-95845A74E90B}"/>
                </a:ext>
              </a:extLst>
            </p:cNvPr>
            <p:cNvSpPr/>
            <p:nvPr/>
          </p:nvSpPr>
          <p:spPr>
            <a:xfrm>
              <a:off x="612880" y="1145429"/>
              <a:ext cx="1188720" cy="1188720"/>
            </a:xfrm>
            <a:prstGeom prst="ellipse">
              <a:avLst/>
            </a:prstGeom>
            <a:solidFill>
              <a:srgbClr val="0660A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Graphic 10" descr="Sports Field with solid fill">
              <a:extLst>
                <a:ext uri="{FF2B5EF4-FFF2-40B4-BE49-F238E27FC236}">
                  <a16:creationId xmlns:a16="http://schemas.microsoft.com/office/drawing/2014/main" id="{6D8BA9E1-1A35-7AD4-D86F-320538D140E4}"/>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708762" y="1240157"/>
              <a:ext cx="996955" cy="996955"/>
            </a:xfrm>
            <a:prstGeom prst="rect">
              <a:avLst/>
            </a:prstGeom>
          </p:spPr>
        </p:pic>
      </p:grpSp>
      <p:pic>
        <p:nvPicPr>
          <p:cNvPr id="2" name="Picture 1" descr="A black rectangular object with a map on it&#10;&#10;AI-generated content may be incorrect.">
            <a:extLst>
              <a:ext uri="{FF2B5EF4-FFF2-40B4-BE49-F238E27FC236}">
                <a16:creationId xmlns:a16="http://schemas.microsoft.com/office/drawing/2014/main" id="{6ABD1381-F7E1-82A9-4ACD-5CC8EE372229}"/>
              </a:ext>
            </a:extLst>
          </p:cNvPr>
          <p:cNvPicPr>
            <a:picLocks noChangeAspect="1"/>
          </p:cNvPicPr>
          <p:nvPr/>
        </p:nvPicPr>
        <p:blipFill>
          <a:blip r:embed="rId5" cstate="screen">
            <a:extLst>
              <a:ext uri="{BEBA8EAE-BF5A-486C-A8C5-ECC9F3942E4B}">
                <a14:imgProps xmlns:a14="http://schemas.microsoft.com/office/drawing/2010/main">
                  <a14:imgLayer r:embed="rId6">
                    <a14:imgEffect>
                      <a14:saturation sat="66000"/>
                    </a14:imgEffect>
                  </a14:imgLayer>
                </a14:imgProps>
              </a:ext>
              <a:ext uri="{28A0092B-C50C-407E-A947-70E740481C1C}">
                <a14:useLocalDpi xmlns:a14="http://schemas.microsoft.com/office/drawing/2010/main"/>
              </a:ext>
            </a:extLst>
          </a:blip>
          <a:stretch>
            <a:fillRect/>
          </a:stretch>
        </p:blipFill>
        <p:spPr>
          <a:xfrm>
            <a:off x="5845215" y="2855687"/>
            <a:ext cx="6109312" cy="3727994"/>
          </a:xfrm>
          <a:prstGeom prst="rect">
            <a:avLst/>
          </a:prstGeom>
        </p:spPr>
      </p:pic>
    </p:spTree>
    <p:extLst>
      <p:ext uri="{BB962C8B-B14F-4D97-AF65-F5344CB8AC3E}">
        <p14:creationId xmlns:p14="http://schemas.microsoft.com/office/powerpoint/2010/main" val="16697805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142D88-F1D7-EBDD-E6D8-E09A710A1116}"/>
            </a:ext>
          </a:extLst>
        </p:cNvPr>
        <p:cNvGrpSpPr/>
        <p:nvPr/>
      </p:nvGrpSpPr>
      <p:grpSpPr>
        <a:xfrm>
          <a:off x="0" y="0"/>
          <a:ext cx="0" cy="0"/>
          <a:chOff x="0" y="0"/>
          <a:chExt cx="0" cy="0"/>
        </a:xfrm>
      </p:grpSpPr>
      <p:grpSp>
        <p:nvGrpSpPr>
          <p:cNvPr id="3" name="Group 2">
            <a:extLst>
              <a:ext uri="{FF2B5EF4-FFF2-40B4-BE49-F238E27FC236}">
                <a16:creationId xmlns:a16="http://schemas.microsoft.com/office/drawing/2014/main" id="{420A7C67-F243-5FFE-E265-46349BB83707}"/>
              </a:ext>
            </a:extLst>
          </p:cNvPr>
          <p:cNvGrpSpPr/>
          <p:nvPr/>
        </p:nvGrpSpPr>
        <p:grpSpPr>
          <a:xfrm>
            <a:off x="457200" y="170180"/>
            <a:ext cx="11277600" cy="762634"/>
            <a:chOff x="457200" y="170180"/>
            <a:chExt cx="11277600" cy="762634"/>
          </a:xfrm>
        </p:grpSpPr>
        <p:sp>
          <p:nvSpPr>
            <p:cNvPr id="6" name="Google Shape;248;p31">
              <a:extLst>
                <a:ext uri="{FF2B5EF4-FFF2-40B4-BE49-F238E27FC236}">
                  <a16:creationId xmlns:a16="http://schemas.microsoft.com/office/drawing/2014/main" id="{1C48B353-6C8C-E37C-716D-5C7208119DF2}"/>
                </a:ext>
              </a:extLst>
            </p:cNvPr>
            <p:cNvSpPr/>
            <p:nvPr/>
          </p:nvSpPr>
          <p:spPr>
            <a:xfrm>
              <a:off x="457200" y="170180"/>
              <a:ext cx="11277600" cy="762634"/>
            </a:xfrm>
            <a:prstGeom prst="roundRect">
              <a:avLst>
                <a:gd name="adj" fmla="val 16667"/>
              </a:avLst>
            </a:prstGeom>
            <a:solidFill>
              <a:srgbClr val="ED1C24"/>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algn="ctr"/>
              <a:endParaRPr>
                <a:solidFill>
                  <a:schemeClr val="lt1"/>
                </a:solidFill>
                <a:latin typeface="Roboto" panose="02000000000000000000" pitchFamily="2" charset="0"/>
                <a:ea typeface="Roboto" panose="02000000000000000000" pitchFamily="2" charset="0"/>
                <a:cs typeface="Roboto" panose="02000000000000000000" pitchFamily="2" charset="0"/>
                <a:sym typeface="Calibri"/>
              </a:endParaRPr>
            </a:p>
          </p:txBody>
        </p:sp>
        <p:sp>
          <p:nvSpPr>
            <p:cNvPr id="8" name="Google Shape;250;p31">
              <a:extLst>
                <a:ext uri="{FF2B5EF4-FFF2-40B4-BE49-F238E27FC236}">
                  <a16:creationId xmlns:a16="http://schemas.microsoft.com/office/drawing/2014/main" id="{2032C11E-AFB9-6FA6-8788-10BA268D51A1}"/>
                </a:ext>
              </a:extLst>
            </p:cNvPr>
            <p:cNvSpPr txBox="1">
              <a:spLocks/>
            </p:cNvSpPr>
            <p:nvPr/>
          </p:nvSpPr>
          <p:spPr>
            <a:xfrm>
              <a:off x="587828" y="274319"/>
              <a:ext cx="11038115" cy="554355"/>
            </a:xfrm>
            <a:prstGeom prst="rect">
              <a:avLst/>
            </a:prstGeom>
            <a:noFill/>
            <a:ln>
              <a:noFill/>
            </a:ln>
          </p:spPr>
          <p:txBody>
            <a:bodyPr spcFirstLastPara="1" vert="horz" wrap="square" lIns="91425" tIns="45700" rIns="91425" bIns="4570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
                  <a:schemeClr val="lt1"/>
                </a:buClr>
                <a:buSzPts val="4000"/>
              </a:pPr>
              <a:r>
                <a:rPr lang="en-US" sz="3200" b="1" dirty="0" err="1">
                  <a:solidFill>
                    <a:schemeClr val="lt1"/>
                  </a:solidFill>
                  <a:latin typeface="Roboto" panose="02000000000000000000" pitchFamily="2" charset="0"/>
                  <a:ea typeface="Roboto" panose="02000000000000000000" pitchFamily="2" charset="0"/>
                  <a:cs typeface="Roboto" panose="02000000000000000000" pitchFamily="2" charset="0"/>
                </a:rPr>
                <a:t>Ígrundun</a:t>
              </a:r>
              <a:endParaRPr lang="en-US" sz="3200" b="1" dirty="0">
                <a:latin typeface="Roboto" panose="02000000000000000000" pitchFamily="2" charset="0"/>
                <a:ea typeface="Roboto" panose="02000000000000000000" pitchFamily="2" charset="0"/>
                <a:cs typeface="Roboto" panose="02000000000000000000" pitchFamily="2" charset="0"/>
              </a:endParaRPr>
            </a:p>
          </p:txBody>
        </p:sp>
      </p:grpSp>
      <p:sp>
        <p:nvSpPr>
          <p:cNvPr id="11" name="Text Placeholder 2">
            <a:extLst>
              <a:ext uri="{FF2B5EF4-FFF2-40B4-BE49-F238E27FC236}">
                <a16:creationId xmlns:a16="http://schemas.microsoft.com/office/drawing/2014/main" id="{BB4A7199-DF59-C861-6CFC-158D81D4FADB}"/>
              </a:ext>
            </a:extLst>
          </p:cNvPr>
          <p:cNvSpPr txBox="1">
            <a:spLocks/>
          </p:cNvSpPr>
          <p:nvPr/>
        </p:nvSpPr>
        <p:spPr>
          <a:xfrm>
            <a:off x="1943100" y="1262058"/>
            <a:ext cx="9682844" cy="4869111"/>
          </a:xfrm>
          <a:prstGeom prst="rect">
            <a:avLst/>
          </a:prstGeom>
        </p:spPr>
        <p:txBody>
          <a:bodyPr vert="horz" lIns="91440" tIns="45720" rIns="91440" bIns="4572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000" b="1" dirty="0" err="1">
                <a:solidFill>
                  <a:srgbClr val="0660AC"/>
                </a:solidFill>
                <a:latin typeface="Roboto" panose="02000000000000000000" pitchFamily="2" charset="0"/>
                <a:ea typeface="Roboto" panose="02000000000000000000" pitchFamily="2" charset="0"/>
                <a:cs typeface="Roboto" panose="02000000000000000000" pitchFamily="2" charset="0"/>
              </a:rPr>
              <a:t>Getið</a:t>
            </a:r>
            <a:r>
              <a:rPr lang="en-US" sz="4000" b="1" dirty="0">
                <a:solidFill>
                  <a:srgbClr val="0660AC"/>
                </a:solidFill>
                <a:latin typeface="Roboto" panose="02000000000000000000" pitchFamily="2" charset="0"/>
                <a:ea typeface="Roboto" panose="02000000000000000000" pitchFamily="2" charset="0"/>
                <a:cs typeface="Roboto" panose="02000000000000000000" pitchFamily="2" charset="0"/>
              </a:rPr>
              <a:t> </a:t>
            </a:r>
            <a:r>
              <a:rPr lang="en-US" sz="4000" b="1" dirty="0" err="1">
                <a:solidFill>
                  <a:srgbClr val="0660AC"/>
                </a:solidFill>
                <a:latin typeface="Roboto" panose="02000000000000000000" pitchFamily="2" charset="0"/>
                <a:ea typeface="Roboto" panose="02000000000000000000" pitchFamily="2" charset="0"/>
                <a:cs typeface="Roboto" panose="02000000000000000000" pitchFamily="2" charset="0"/>
              </a:rPr>
              <a:t>þið</a:t>
            </a:r>
            <a:r>
              <a:rPr lang="en-US" sz="4000" b="1" dirty="0">
                <a:solidFill>
                  <a:srgbClr val="0660AC"/>
                </a:solidFill>
                <a:latin typeface="Roboto" panose="02000000000000000000" pitchFamily="2" charset="0"/>
                <a:ea typeface="Roboto" panose="02000000000000000000" pitchFamily="2" charset="0"/>
                <a:cs typeface="Roboto" panose="02000000000000000000" pitchFamily="2" charset="0"/>
              </a:rPr>
              <a:t> </a:t>
            </a:r>
            <a:r>
              <a:rPr lang="en-US" sz="4000" b="1" dirty="0" err="1">
                <a:solidFill>
                  <a:srgbClr val="0660AC"/>
                </a:solidFill>
                <a:latin typeface="Roboto" panose="02000000000000000000" pitchFamily="2" charset="0"/>
                <a:ea typeface="Roboto" panose="02000000000000000000" pitchFamily="2" charset="0"/>
                <a:cs typeface="Roboto" panose="02000000000000000000" pitchFamily="2" charset="0"/>
              </a:rPr>
              <a:t>lýst</a:t>
            </a:r>
            <a:r>
              <a:rPr lang="en-US" sz="4000" b="1" dirty="0">
                <a:solidFill>
                  <a:srgbClr val="0660AC"/>
                </a:solidFill>
                <a:latin typeface="Roboto" panose="02000000000000000000" pitchFamily="2" charset="0"/>
                <a:ea typeface="Roboto" panose="02000000000000000000" pitchFamily="2" charset="0"/>
                <a:cs typeface="Roboto" panose="02000000000000000000" pitchFamily="2" charset="0"/>
              </a:rPr>
              <a:t> </a:t>
            </a:r>
            <a:r>
              <a:rPr lang="en-US" sz="4000" b="1" dirty="0" err="1">
                <a:solidFill>
                  <a:srgbClr val="0660AC"/>
                </a:solidFill>
                <a:latin typeface="Roboto" panose="02000000000000000000" pitchFamily="2" charset="0"/>
                <a:ea typeface="Roboto" panose="02000000000000000000" pitchFamily="2" charset="0"/>
                <a:cs typeface="Roboto" panose="02000000000000000000" pitchFamily="2" charset="0"/>
              </a:rPr>
              <a:t>lausninni</a:t>
            </a:r>
            <a:r>
              <a:rPr lang="en-US" sz="4000" b="1" dirty="0">
                <a:solidFill>
                  <a:srgbClr val="0660AC"/>
                </a:solidFill>
                <a:latin typeface="Roboto" panose="02000000000000000000" pitchFamily="2" charset="0"/>
                <a:ea typeface="Roboto" panose="02000000000000000000" pitchFamily="2" charset="0"/>
                <a:cs typeface="Roboto" panose="02000000000000000000" pitchFamily="2" charset="0"/>
              </a:rPr>
              <a:t> </a:t>
            </a:r>
            <a:r>
              <a:rPr lang="en-US" sz="4000" b="1" dirty="0" err="1">
                <a:solidFill>
                  <a:srgbClr val="0660AC"/>
                </a:solidFill>
                <a:latin typeface="Roboto" panose="02000000000000000000" pitchFamily="2" charset="0"/>
                <a:ea typeface="Roboto" panose="02000000000000000000" pitchFamily="2" charset="0"/>
                <a:cs typeface="Roboto" panose="02000000000000000000" pitchFamily="2" charset="0"/>
              </a:rPr>
              <a:t>ykkar</a:t>
            </a:r>
            <a:r>
              <a:rPr lang="en-US" sz="4000" b="1" dirty="0">
                <a:solidFill>
                  <a:srgbClr val="0660AC"/>
                </a:solidFill>
                <a:latin typeface="Roboto" panose="02000000000000000000" pitchFamily="2" charset="0"/>
                <a:ea typeface="Roboto" panose="02000000000000000000" pitchFamily="2" charset="0"/>
                <a:cs typeface="Roboto" panose="02000000000000000000" pitchFamily="2" charset="0"/>
              </a:rPr>
              <a:t> á </a:t>
            </a:r>
            <a:r>
              <a:rPr lang="en-US" sz="4000" b="1" dirty="0" err="1">
                <a:solidFill>
                  <a:srgbClr val="0660AC"/>
                </a:solidFill>
                <a:latin typeface="Roboto" panose="02000000000000000000" pitchFamily="2" charset="0"/>
                <a:ea typeface="Roboto" panose="02000000000000000000" pitchFamily="2" charset="0"/>
                <a:cs typeface="Roboto" panose="02000000000000000000" pitchFamily="2" charset="0"/>
              </a:rPr>
              <a:t>þann</a:t>
            </a:r>
            <a:r>
              <a:rPr lang="en-US" sz="4000" b="1" dirty="0">
                <a:solidFill>
                  <a:srgbClr val="0660AC"/>
                </a:solidFill>
                <a:latin typeface="Roboto" panose="02000000000000000000" pitchFamily="2" charset="0"/>
                <a:ea typeface="Roboto" panose="02000000000000000000" pitchFamily="2" charset="0"/>
                <a:cs typeface="Roboto" panose="02000000000000000000" pitchFamily="2" charset="0"/>
              </a:rPr>
              <a:t> </a:t>
            </a:r>
            <a:r>
              <a:rPr lang="en-US" sz="4000" b="1" dirty="0" err="1">
                <a:solidFill>
                  <a:srgbClr val="0660AC"/>
                </a:solidFill>
                <a:latin typeface="Roboto" panose="02000000000000000000" pitchFamily="2" charset="0"/>
                <a:ea typeface="Roboto" panose="02000000000000000000" pitchFamily="2" charset="0"/>
                <a:cs typeface="Roboto" panose="02000000000000000000" pitchFamily="2" charset="0"/>
              </a:rPr>
              <a:t>hátt</a:t>
            </a:r>
            <a:r>
              <a:rPr lang="en-US" sz="4000" b="1" dirty="0">
                <a:solidFill>
                  <a:srgbClr val="0660AC"/>
                </a:solidFill>
                <a:latin typeface="Roboto" panose="02000000000000000000" pitchFamily="2" charset="0"/>
                <a:ea typeface="Roboto" panose="02000000000000000000" pitchFamily="2" charset="0"/>
                <a:cs typeface="Roboto" panose="02000000000000000000" pitchFamily="2" charset="0"/>
              </a:rPr>
              <a:t> </a:t>
            </a:r>
            <a:r>
              <a:rPr lang="en-US" sz="4000" b="1" dirty="0" err="1">
                <a:solidFill>
                  <a:srgbClr val="0660AC"/>
                </a:solidFill>
                <a:latin typeface="Roboto" panose="02000000000000000000" pitchFamily="2" charset="0"/>
                <a:ea typeface="Roboto" panose="02000000000000000000" pitchFamily="2" charset="0"/>
                <a:cs typeface="Roboto" panose="02000000000000000000" pitchFamily="2" charset="0"/>
              </a:rPr>
              <a:t>að</a:t>
            </a:r>
            <a:r>
              <a:rPr lang="en-US" sz="4000" b="1" dirty="0">
                <a:solidFill>
                  <a:srgbClr val="0660AC"/>
                </a:solidFill>
                <a:latin typeface="Roboto" panose="02000000000000000000" pitchFamily="2" charset="0"/>
                <a:ea typeface="Roboto" panose="02000000000000000000" pitchFamily="2" charset="0"/>
                <a:cs typeface="Roboto" panose="02000000000000000000" pitchFamily="2" charset="0"/>
              </a:rPr>
              <a:t> </a:t>
            </a:r>
            <a:r>
              <a:rPr lang="en-US" sz="4000" b="1" dirty="0" err="1">
                <a:solidFill>
                  <a:srgbClr val="0660AC"/>
                </a:solidFill>
                <a:latin typeface="Roboto" panose="02000000000000000000" pitchFamily="2" charset="0"/>
                <a:ea typeface="Roboto" panose="02000000000000000000" pitchFamily="2" charset="0"/>
                <a:cs typeface="Roboto" panose="02000000000000000000" pitchFamily="2" charset="0"/>
              </a:rPr>
              <a:t>aðrir</a:t>
            </a:r>
            <a:r>
              <a:rPr lang="en-US" sz="4000" b="1" dirty="0">
                <a:solidFill>
                  <a:srgbClr val="0660AC"/>
                </a:solidFill>
                <a:latin typeface="Roboto" panose="02000000000000000000" pitchFamily="2" charset="0"/>
                <a:ea typeface="Roboto" panose="02000000000000000000" pitchFamily="2" charset="0"/>
                <a:cs typeface="Roboto" panose="02000000000000000000" pitchFamily="2" charset="0"/>
              </a:rPr>
              <a:t> </a:t>
            </a:r>
            <a:r>
              <a:rPr lang="en-US" sz="4000" b="1" dirty="0" err="1">
                <a:solidFill>
                  <a:srgbClr val="0660AC"/>
                </a:solidFill>
                <a:latin typeface="Roboto" panose="02000000000000000000" pitchFamily="2" charset="0"/>
                <a:ea typeface="Roboto" panose="02000000000000000000" pitchFamily="2" charset="0"/>
                <a:cs typeface="Roboto" panose="02000000000000000000" pitchFamily="2" charset="0"/>
              </a:rPr>
              <a:t>skilji</a:t>
            </a:r>
            <a:r>
              <a:rPr lang="en-US" sz="4000" b="1" dirty="0">
                <a:solidFill>
                  <a:srgbClr val="0660AC"/>
                </a:solidFill>
                <a:latin typeface="Roboto" panose="02000000000000000000" pitchFamily="2" charset="0"/>
                <a:ea typeface="Roboto" panose="02000000000000000000" pitchFamily="2" charset="0"/>
                <a:cs typeface="Roboto" panose="02000000000000000000" pitchFamily="2" charset="0"/>
              </a:rPr>
              <a:t> </a:t>
            </a:r>
            <a:r>
              <a:rPr lang="en-US" sz="4000" b="1" dirty="0" err="1">
                <a:solidFill>
                  <a:srgbClr val="0660AC"/>
                </a:solidFill>
                <a:latin typeface="Roboto" panose="02000000000000000000" pitchFamily="2" charset="0"/>
                <a:ea typeface="Roboto" panose="02000000000000000000" pitchFamily="2" charset="0"/>
                <a:cs typeface="Roboto" panose="02000000000000000000" pitchFamily="2" charset="0"/>
              </a:rPr>
              <a:t>auðveldlega</a:t>
            </a:r>
            <a:r>
              <a:rPr lang="en-US" sz="4000" b="1" dirty="0">
                <a:solidFill>
                  <a:srgbClr val="0660AC"/>
                </a:solidFill>
                <a:latin typeface="Roboto" panose="02000000000000000000" pitchFamily="2" charset="0"/>
                <a:ea typeface="Roboto" panose="02000000000000000000" pitchFamily="2" charset="0"/>
                <a:cs typeface="Roboto" panose="02000000000000000000" pitchFamily="2" charset="0"/>
              </a:rPr>
              <a:t>? </a:t>
            </a:r>
          </a:p>
          <a:p>
            <a:r>
              <a:rPr lang="en-US" sz="4000" b="1" dirty="0" err="1">
                <a:solidFill>
                  <a:srgbClr val="0660AC"/>
                </a:solidFill>
                <a:latin typeface="Roboto" panose="02000000000000000000" pitchFamily="2" charset="0"/>
                <a:ea typeface="Roboto" panose="02000000000000000000" pitchFamily="2" charset="0"/>
                <a:cs typeface="Roboto" panose="02000000000000000000" pitchFamily="2" charset="0"/>
              </a:rPr>
              <a:t>Hvernig</a:t>
            </a:r>
            <a:r>
              <a:rPr lang="en-US" sz="4000" b="1" dirty="0">
                <a:solidFill>
                  <a:srgbClr val="0660AC"/>
                </a:solidFill>
                <a:latin typeface="Roboto" panose="02000000000000000000" pitchFamily="2" charset="0"/>
                <a:ea typeface="Roboto" panose="02000000000000000000" pitchFamily="2" charset="0"/>
                <a:cs typeface="Roboto" panose="02000000000000000000" pitchFamily="2" charset="0"/>
              </a:rPr>
              <a:t> </a:t>
            </a:r>
            <a:r>
              <a:rPr lang="en-US" sz="4000" b="1" dirty="0" err="1">
                <a:solidFill>
                  <a:srgbClr val="0660AC"/>
                </a:solidFill>
                <a:latin typeface="Roboto" panose="02000000000000000000" pitchFamily="2" charset="0"/>
                <a:ea typeface="Roboto" panose="02000000000000000000" pitchFamily="2" charset="0"/>
                <a:cs typeface="Roboto" panose="02000000000000000000" pitchFamily="2" charset="0"/>
              </a:rPr>
              <a:t>getið</a:t>
            </a:r>
            <a:r>
              <a:rPr lang="en-US" sz="4000" b="1" dirty="0">
                <a:solidFill>
                  <a:srgbClr val="0660AC"/>
                </a:solidFill>
                <a:latin typeface="Roboto" panose="02000000000000000000" pitchFamily="2" charset="0"/>
                <a:ea typeface="Roboto" panose="02000000000000000000" pitchFamily="2" charset="0"/>
                <a:cs typeface="Roboto" panose="02000000000000000000" pitchFamily="2" charset="0"/>
              </a:rPr>
              <a:t> </a:t>
            </a:r>
            <a:r>
              <a:rPr lang="en-US" sz="4000" b="1" dirty="0" err="1">
                <a:solidFill>
                  <a:srgbClr val="0660AC"/>
                </a:solidFill>
                <a:latin typeface="Roboto" panose="02000000000000000000" pitchFamily="2" charset="0"/>
                <a:ea typeface="Roboto" panose="02000000000000000000" pitchFamily="2" charset="0"/>
                <a:cs typeface="Roboto" panose="02000000000000000000" pitchFamily="2" charset="0"/>
              </a:rPr>
              <a:t>þið</a:t>
            </a:r>
            <a:r>
              <a:rPr lang="en-US" sz="4000" b="1" dirty="0">
                <a:solidFill>
                  <a:srgbClr val="0660AC"/>
                </a:solidFill>
                <a:latin typeface="Roboto" panose="02000000000000000000" pitchFamily="2" charset="0"/>
                <a:ea typeface="Roboto" panose="02000000000000000000" pitchFamily="2" charset="0"/>
                <a:cs typeface="Roboto" panose="02000000000000000000" pitchFamily="2" charset="0"/>
              </a:rPr>
              <a:t> </a:t>
            </a:r>
            <a:r>
              <a:rPr lang="en-US" sz="4000" b="1" dirty="0" err="1">
                <a:solidFill>
                  <a:srgbClr val="0660AC"/>
                </a:solidFill>
                <a:latin typeface="Roboto" panose="02000000000000000000" pitchFamily="2" charset="0"/>
                <a:ea typeface="Roboto" panose="02000000000000000000" pitchFamily="2" charset="0"/>
                <a:cs typeface="Roboto" panose="02000000000000000000" pitchFamily="2" charset="0"/>
              </a:rPr>
              <a:t>bætt</a:t>
            </a:r>
            <a:r>
              <a:rPr lang="en-US" sz="4000" b="1" dirty="0">
                <a:solidFill>
                  <a:srgbClr val="0660AC"/>
                </a:solidFill>
                <a:latin typeface="Roboto" panose="02000000000000000000" pitchFamily="2" charset="0"/>
                <a:ea typeface="Roboto" panose="02000000000000000000" pitchFamily="2" charset="0"/>
                <a:cs typeface="Roboto" panose="02000000000000000000" pitchFamily="2" charset="0"/>
              </a:rPr>
              <a:t> </a:t>
            </a:r>
            <a:r>
              <a:rPr lang="en-US" sz="4000" b="1" dirty="0" err="1">
                <a:solidFill>
                  <a:srgbClr val="0660AC"/>
                </a:solidFill>
                <a:latin typeface="Roboto" panose="02000000000000000000" pitchFamily="2" charset="0"/>
                <a:ea typeface="Roboto" panose="02000000000000000000" pitchFamily="2" charset="0"/>
                <a:cs typeface="Roboto" panose="02000000000000000000" pitchFamily="2" charset="0"/>
              </a:rPr>
              <a:t>teikninguna</a:t>
            </a:r>
            <a:r>
              <a:rPr lang="en-US" sz="4000" b="1" dirty="0">
                <a:solidFill>
                  <a:srgbClr val="0660AC"/>
                </a:solidFill>
                <a:latin typeface="Roboto" panose="02000000000000000000" pitchFamily="2" charset="0"/>
                <a:ea typeface="Roboto" panose="02000000000000000000" pitchFamily="2" charset="0"/>
                <a:cs typeface="Roboto" panose="02000000000000000000" pitchFamily="2" charset="0"/>
              </a:rPr>
              <a:t> </a:t>
            </a:r>
            <a:r>
              <a:rPr lang="en-US" sz="4000" b="1" dirty="0" err="1">
                <a:solidFill>
                  <a:srgbClr val="0660AC"/>
                </a:solidFill>
                <a:latin typeface="Roboto" panose="02000000000000000000" pitchFamily="2" charset="0"/>
                <a:ea typeface="Roboto" panose="02000000000000000000" pitchFamily="2" charset="0"/>
                <a:cs typeface="Roboto" panose="02000000000000000000" pitchFamily="2" charset="0"/>
              </a:rPr>
              <a:t>ykkar</a:t>
            </a:r>
            <a:r>
              <a:rPr lang="en-US" sz="4000" b="1" dirty="0">
                <a:solidFill>
                  <a:srgbClr val="0660AC"/>
                </a:solidFill>
                <a:latin typeface="Roboto" panose="02000000000000000000" pitchFamily="2" charset="0"/>
                <a:ea typeface="Roboto" panose="02000000000000000000" pitchFamily="2" charset="0"/>
                <a:cs typeface="Roboto" panose="02000000000000000000" pitchFamily="2" charset="0"/>
              </a:rPr>
              <a:t> </a:t>
            </a:r>
            <a:r>
              <a:rPr lang="en-US" sz="4000" b="1" dirty="0" err="1">
                <a:solidFill>
                  <a:srgbClr val="0660AC"/>
                </a:solidFill>
                <a:latin typeface="Roboto" panose="02000000000000000000" pitchFamily="2" charset="0"/>
                <a:ea typeface="Roboto" panose="02000000000000000000" pitchFamily="2" charset="0"/>
                <a:cs typeface="Roboto" panose="02000000000000000000" pitchFamily="2" charset="0"/>
              </a:rPr>
              <a:t>eða</a:t>
            </a:r>
            <a:r>
              <a:rPr lang="en-US" sz="4000" b="1" dirty="0">
                <a:solidFill>
                  <a:srgbClr val="0660AC"/>
                </a:solidFill>
                <a:latin typeface="Roboto" panose="02000000000000000000" pitchFamily="2" charset="0"/>
                <a:ea typeface="Roboto" panose="02000000000000000000" pitchFamily="2" charset="0"/>
                <a:cs typeface="Roboto" panose="02000000000000000000" pitchFamily="2" charset="0"/>
              </a:rPr>
              <a:t> </a:t>
            </a:r>
            <a:r>
              <a:rPr lang="en-US" sz="4000" b="1" dirty="0" err="1">
                <a:solidFill>
                  <a:srgbClr val="0660AC"/>
                </a:solidFill>
                <a:latin typeface="Roboto" panose="02000000000000000000" pitchFamily="2" charset="0"/>
                <a:ea typeface="Roboto" panose="02000000000000000000" pitchFamily="2" charset="0"/>
                <a:cs typeface="Roboto" panose="02000000000000000000" pitchFamily="2" charset="0"/>
              </a:rPr>
              <a:t>frumgerð</a:t>
            </a:r>
            <a:r>
              <a:rPr lang="en-US" sz="4000" b="1" dirty="0">
                <a:solidFill>
                  <a:srgbClr val="0660AC"/>
                </a:solidFill>
                <a:latin typeface="Roboto" panose="02000000000000000000" pitchFamily="2" charset="0"/>
                <a:ea typeface="Roboto" panose="02000000000000000000" pitchFamily="2" charset="0"/>
                <a:cs typeface="Roboto" panose="02000000000000000000" pitchFamily="2" charset="0"/>
              </a:rPr>
              <a:t> </a:t>
            </a:r>
            <a:r>
              <a:rPr lang="en-US" sz="4000" b="1" dirty="0" err="1">
                <a:solidFill>
                  <a:srgbClr val="0660AC"/>
                </a:solidFill>
                <a:latin typeface="Roboto" panose="02000000000000000000" pitchFamily="2" charset="0"/>
                <a:ea typeface="Roboto" panose="02000000000000000000" pitchFamily="2" charset="0"/>
                <a:cs typeface="Roboto" panose="02000000000000000000" pitchFamily="2" charset="0"/>
              </a:rPr>
              <a:t>svo</a:t>
            </a:r>
            <a:r>
              <a:rPr lang="en-US" sz="4000" b="1" dirty="0">
                <a:solidFill>
                  <a:srgbClr val="0660AC"/>
                </a:solidFill>
                <a:latin typeface="Roboto" panose="02000000000000000000" pitchFamily="2" charset="0"/>
                <a:ea typeface="Roboto" panose="02000000000000000000" pitchFamily="2" charset="0"/>
                <a:cs typeface="Roboto" panose="02000000000000000000" pitchFamily="2" charset="0"/>
              </a:rPr>
              <a:t> </a:t>
            </a:r>
            <a:r>
              <a:rPr lang="en-US" sz="4000" b="1" dirty="0" err="1">
                <a:solidFill>
                  <a:srgbClr val="0660AC"/>
                </a:solidFill>
                <a:latin typeface="Roboto" panose="02000000000000000000" pitchFamily="2" charset="0"/>
                <a:ea typeface="Roboto" panose="02000000000000000000" pitchFamily="2" charset="0"/>
                <a:cs typeface="Roboto" panose="02000000000000000000" pitchFamily="2" charset="0"/>
              </a:rPr>
              <a:t>hún</a:t>
            </a:r>
            <a:r>
              <a:rPr lang="en-US" sz="4000" b="1" dirty="0">
                <a:solidFill>
                  <a:srgbClr val="0660AC"/>
                </a:solidFill>
                <a:latin typeface="Roboto" panose="02000000000000000000" pitchFamily="2" charset="0"/>
                <a:ea typeface="Roboto" panose="02000000000000000000" pitchFamily="2" charset="0"/>
                <a:cs typeface="Roboto" panose="02000000000000000000" pitchFamily="2" charset="0"/>
              </a:rPr>
              <a:t> </a:t>
            </a:r>
            <a:r>
              <a:rPr lang="en-US" sz="4000" b="1" dirty="0" err="1">
                <a:solidFill>
                  <a:srgbClr val="0660AC"/>
                </a:solidFill>
                <a:latin typeface="Roboto" panose="02000000000000000000" pitchFamily="2" charset="0"/>
                <a:ea typeface="Roboto" panose="02000000000000000000" pitchFamily="2" charset="0"/>
                <a:cs typeface="Roboto" panose="02000000000000000000" pitchFamily="2" charset="0"/>
              </a:rPr>
              <a:t>tákni</a:t>
            </a:r>
            <a:r>
              <a:rPr lang="en-US" sz="4000" b="1" dirty="0">
                <a:solidFill>
                  <a:srgbClr val="0660AC"/>
                </a:solidFill>
                <a:latin typeface="Roboto" panose="02000000000000000000" pitchFamily="2" charset="0"/>
                <a:ea typeface="Roboto" panose="02000000000000000000" pitchFamily="2" charset="0"/>
                <a:cs typeface="Roboto" panose="02000000000000000000" pitchFamily="2" charset="0"/>
              </a:rPr>
              <a:t> </a:t>
            </a:r>
            <a:r>
              <a:rPr lang="en-US" sz="4000" b="1" dirty="0" err="1">
                <a:solidFill>
                  <a:srgbClr val="0660AC"/>
                </a:solidFill>
                <a:latin typeface="Roboto" panose="02000000000000000000" pitchFamily="2" charset="0"/>
                <a:ea typeface="Roboto" panose="02000000000000000000" pitchFamily="2" charset="0"/>
                <a:cs typeface="Roboto" panose="02000000000000000000" pitchFamily="2" charset="0"/>
              </a:rPr>
              <a:t>lausnina</a:t>
            </a:r>
            <a:r>
              <a:rPr lang="en-US" sz="4000" b="1" dirty="0">
                <a:solidFill>
                  <a:srgbClr val="0660AC"/>
                </a:solidFill>
                <a:latin typeface="Roboto" panose="02000000000000000000" pitchFamily="2" charset="0"/>
                <a:ea typeface="Roboto" panose="02000000000000000000" pitchFamily="2" charset="0"/>
                <a:cs typeface="Roboto" panose="02000000000000000000" pitchFamily="2" charset="0"/>
              </a:rPr>
              <a:t>?</a:t>
            </a:r>
          </a:p>
        </p:txBody>
      </p:sp>
      <p:grpSp>
        <p:nvGrpSpPr>
          <p:cNvPr id="13" name="Group 12">
            <a:extLst>
              <a:ext uri="{FF2B5EF4-FFF2-40B4-BE49-F238E27FC236}">
                <a16:creationId xmlns:a16="http://schemas.microsoft.com/office/drawing/2014/main" id="{7477E9F4-281B-434C-0436-E89014E4FE5D}"/>
              </a:ext>
            </a:extLst>
          </p:cNvPr>
          <p:cNvGrpSpPr/>
          <p:nvPr/>
        </p:nvGrpSpPr>
        <p:grpSpPr>
          <a:xfrm>
            <a:off x="612880" y="1145429"/>
            <a:ext cx="1188720" cy="1188720"/>
            <a:chOff x="612880" y="1145429"/>
            <a:chExt cx="1188720" cy="1188720"/>
          </a:xfrm>
        </p:grpSpPr>
        <p:sp>
          <p:nvSpPr>
            <p:cNvPr id="14" name="Oval 13">
              <a:extLst>
                <a:ext uri="{FF2B5EF4-FFF2-40B4-BE49-F238E27FC236}">
                  <a16:creationId xmlns:a16="http://schemas.microsoft.com/office/drawing/2014/main" id="{4BD1659B-66EF-0815-2E27-95BA50DDBB87}"/>
                </a:ext>
              </a:extLst>
            </p:cNvPr>
            <p:cNvSpPr/>
            <p:nvPr/>
          </p:nvSpPr>
          <p:spPr>
            <a:xfrm>
              <a:off x="612880" y="1145429"/>
              <a:ext cx="1188720" cy="1188720"/>
            </a:xfrm>
            <a:prstGeom prst="ellipse">
              <a:avLst/>
            </a:prstGeom>
            <a:solidFill>
              <a:srgbClr val="0660A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Graphic 14" descr="Thought with solid fill">
              <a:extLst>
                <a:ext uri="{FF2B5EF4-FFF2-40B4-BE49-F238E27FC236}">
                  <a16:creationId xmlns:a16="http://schemas.microsoft.com/office/drawing/2014/main" id="{52C208DA-FC57-63FA-31E6-9CD9688B1CF9}"/>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775889" y="1262058"/>
              <a:ext cx="931281" cy="931281"/>
            </a:xfrm>
            <a:prstGeom prst="rect">
              <a:avLst/>
            </a:prstGeom>
          </p:spPr>
        </p:pic>
      </p:grpSp>
      <p:pic>
        <p:nvPicPr>
          <p:cNvPr id="2" name="Picture 1" descr="A cartoon of a child and a child&#10;&#10;AI-generated content may be incorrect.">
            <a:extLst>
              <a:ext uri="{FF2B5EF4-FFF2-40B4-BE49-F238E27FC236}">
                <a16:creationId xmlns:a16="http://schemas.microsoft.com/office/drawing/2014/main" id="{90AF9280-7AB4-AE90-1034-9CFDC3AB6178}"/>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4145544" y="4639367"/>
            <a:ext cx="3900911" cy="1572768"/>
          </a:xfrm>
          <a:prstGeom prst="rect">
            <a:avLst/>
          </a:prstGeom>
        </p:spPr>
      </p:pic>
    </p:spTree>
    <p:extLst>
      <p:ext uri="{BB962C8B-B14F-4D97-AF65-F5344CB8AC3E}">
        <p14:creationId xmlns:p14="http://schemas.microsoft.com/office/powerpoint/2010/main" val="13938504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AD1023-6277-6DC4-687A-20C9A040A5F7}"/>
            </a:ext>
          </a:extLst>
        </p:cNvPr>
        <p:cNvGrpSpPr/>
        <p:nvPr/>
      </p:nvGrpSpPr>
      <p:grpSpPr>
        <a:xfrm>
          <a:off x="0" y="0"/>
          <a:ext cx="0" cy="0"/>
          <a:chOff x="0" y="0"/>
          <a:chExt cx="0" cy="0"/>
        </a:xfrm>
      </p:grpSpPr>
      <p:grpSp>
        <p:nvGrpSpPr>
          <p:cNvPr id="3" name="Group 2">
            <a:extLst>
              <a:ext uri="{FF2B5EF4-FFF2-40B4-BE49-F238E27FC236}">
                <a16:creationId xmlns:a16="http://schemas.microsoft.com/office/drawing/2014/main" id="{891FD1E4-C23C-2AF4-D9E8-0326CEE9E369}"/>
              </a:ext>
            </a:extLst>
          </p:cNvPr>
          <p:cNvGrpSpPr/>
          <p:nvPr/>
        </p:nvGrpSpPr>
        <p:grpSpPr>
          <a:xfrm>
            <a:off x="457200" y="170180"/>
            <a:ext cx="11277600" cy="762634"/>
            <a:chOff x="457200" y="170180"/>
            <a:chExt cx="11277600" cy="762634"/>
          </a:xfrm>
        </p:grpSpPr>
        <p:sp>
          <p:nvSpPr>
            <p:cNvPr id="6" name="Google Shape;248;p31">
              <a:extLst>
                <a:ext uri="{FF2B5EF4-FFF2-40B4-BE49-F238E27FC236}">
                  <a16:creationId xmlns:a16="http://schemas.microsoft.com/office/drawing/2014/main" id="{6C81C8CD-791C-E79D-6A09-6BFFBEA7777B}"/>
                </a:ext>
              </a:extLst>
            </p:cNvPr>
            <p:cNvSpPr/>
            <p:nvPr/>
          </p:nvSpPr>
          <p:spPr>
            <a:xfrm>
              <a:off x="457200" y="170180"/>
              <a:ext cx="11277600" cy="762634"/>
            </a:xfrm>
            <a:prstGeom prst="roundRect">
              <a:avLst>
                <a:gd name="adj" fmla="val 16667"/>
              </a:avLst>
            </a:prstGeom>
            <a:solidFill>
              <a:srgbClr val="ED1C24"/>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algn="ctr"/>
              <a:endParaRPr>
                <a:solidFill>
                  <a:schemeClr val="lt1"/>
                </a:solidFill>
                <a:latin typeface="Roboto" panose="02000000000000000000" pitchFamily="2" charset="0"/>
                <a:ea typeface="Roboto" panose="02000000000000000000" pitchFamily="2" charset="0"/>
                <a:cs typeface="Roboto" panose="02000000000000000000" pitchFamily="2" charset="0"/>
                <a:sym typeface="Calibri"/>
              </a:endParaRPr>
            </a:p>
          </p:txBody>
        </p:sp>
        <p:sp>
          <p:nvSpPr>
            <p:cNvPr id="8" name="Google Shape;250;p31">
              <a:extLst>
                <a:ext uri="{FF2B5EF4-FFF2-40B4-BE49-F238E27FC236}">
                  <a16:creationId xmlns:a16="http://schemas.microsoft.com/office/drawing/2014/main" id="{EAF39965-5B00-988E-2464-42884337E00C}"/>
                </a:ext>
              </a:extLst>
            </p:cNvPr>
            <p:cNvSpPr txBox="1">
              <a:spLocks/>
            </p:cNvSpPr>
            <p:nvPr/>
          </p:nvSpPr>
          <p:spPr>
            <a:xfrm>
              <a:off x="587828" y="274319"/>
              <a:ext cx="11038115" cy="554355"/>
            </a:xfrm>
            <a:prstGeom prst="rect">
              <a:avLst/>
            </a:prstGeom>
            <a:noFill/>
            <a:ln>
              <a:noFill/>
            </a:ln>
          </p:spPr>
          <p:txBody>
            <a:bodyPr spcFirstLastPara="1" vert="horz" wrap="square" lIns="91425" tIns="45700" rIns="91425" bIns="4570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
                  <a:schemeClr val="lt1"/>
                </a:buClr>
                <a:buSzPts val="4000"/>
              </a:pPr>
              <a:r>
                <a:rPr lang="en-US" sz="3200" b="1" dirty="0" err="1">
                  <a:solidFill>
                    <a:schemeClr val="lt1"/>
                  </a:solidFill>
                  <a:latin typeface="Roboto" panose="02000000000000000000" pitchFamily="2" charset="0"/>
                  <a:ea typeface="Roboto" panose="02000000000000000000" pitchFamily="2" charset="0"/>
                  <a:cs typeface="Roboto" panose="02000000000000000000" pitchFamily="2" charset="0"/>
                </a:rPr>
                <a:t>Ígrundun</a:t>
              </a:r>
              <a:endParaRPr lang="en-US" sz="3200" b="1" dirty="0">
                <a:latin typeface="Roboto" panose="02000000000000000000" pitchFamily="2" charset="0"/>
                <a:ea typeface="Roboto" panose="02000000000000000000" pitchFamily="2" charset="0"/>
                <a:cs typeface="Roboto" panose="02000000000000000000" pitchFamily="2" charset="0"/>
              </a:endParaRPr>
            </a:p>
          </p:txBody>
        </p:sp>
      </p:grpSp>
      <p:sp>
        <p:nvSpPr>
          <p:cNvPr id="11" name="Text Placeholder 2">
            <a:extLst>
              <a:ext uri="{FF2B5EF4-FFF2-40B4-BE49-F238E27FC236}">
                <a16:creationId xmlns:a16="http://schemas.microsoft.com/office/drawing/2014/main" id="{8E7C09B9-7D88-6709-9A37-BD48BBB71B90}"/>
              </a:ext>
            </a:extLst>
          </p:cNvPr>
          <p:cNvSpPr txBox="1">
            <a:spLocks/>
          </p:cNvSpPr>
          <p:nvPr/>
        </p:nvSpPr>
        <p:spPr>
          <a:xfrm>
            <a:off x="1943100" y="1262058"/>
            <a:ext cx="9682844" cy="4869111"/>
          </a:xfrm>
          <a:prstGeom prst="rect">
            <a:avLst/>
          </a:prstGeom>
        </p:spPr>
        <p:txBody>
          <a:bodyPr vert="horz" lIns="91440" tIns="45720" rIns="91440" bIns="4572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b="1" dirty="0" err="1">
                <a:solidFill>
                  <a:srgbClr val="0660AC"/>
                </a:solidFill>
                <a:latin typeface="Roboto" panose="02000000000000000000" pitchFamily="2" charset="0"/>
                <a:ea typeface="Roboto" panose="02000000000000000000" pitchFamily="2" charset="0"/>
                <a:cs typeface="Roboto" panose="02000000000000000000" pitchFamily="2" charset="0"/>
              </a:rPr>
              <a:t>Hverjum</a:t>
            </a:r>
            <a:r>
              <a:rPr lang="en-US" sz="3600" b="1" dirty="0">
                <a:solidFill>
                  <a:srgbClr val="0660AC"/>
                </a:solidFill>
                <a:latin typeface="Roboto" panose="02000000000000000000" pitchFamily="2" charset="0"/>
                <a:ea typeface="Roboto" panose="02000000000000000000" pitchFamily="2" charset="0"/>
                <a:cs typeface="Roboto" panose="02000000000000000000" pitchFamily="2" charset="0"/>
              </a:rPr>
              <a:t> </a:t>
            </a:r>
            <a:r>
              <a:rPr lang="en-US" sz="3600" b="1" dirty="0" err="1">
                <a:solidFill>
                  <a:srgbClr val="0660AC"/>
                </a:solidFill>
                <a:latin typeface="Roboto" panose="02000000000000000000" pitchFamily="2" charset="0"/>
                <a:ea typeface="Roboto" panose="02000000000000000000" pitchFamily="2" charset="0"/>
                <a:cs typeface="Roboto" panose="02000000000000000000" pitchFamily="2" charset="0"/>
              </a:rPr>
              <a:t>getið</a:t>
            </a:r>
            <a:r>
              <a:rPr lang="en-US" sz="3600" b="1" dirty="0">
                <a:solidFill>
                  <a:srgbClr val="0660AC"/>
                </a:solidFill>
                <a:latin typeface="Roboto" panose="02000000000000000000" pitchFamily="2" charset="0"/>
                <a:ea typeface="Roboto" panose="02000000000000000000" pitchFamily="2" charset="0"/>
                <a:cs typeface="Roboto" panose="02000000000000000000" pitchFamily="2" charset="0"/>
              </a:rPr>
              <a:t> </a:t>
            </a:r>
            <a:r>
              <a:rPr lang="en-US" sz="3600" b="1" dirty="0" err="1">
                <a:solidFill>
                  <a:srgbClr val="0660AC"/>
                </a:solidFill>
                <a:latin typeface="Roboto" panose="02000000000000000000" pitchFamily="2" charset="0"/>
                <a:ea typeface="Roboto" panose="02000000000000000000" pitchFamily="2" charset="0"/>
                <a:cs typeface="Roboto" panose="02000000000000000000" pitchFamily="2" charset="0"/>
              </a:rPr>
              <a:t>þið</a:t>
            </a:r>
            <a:r>
              <a:rPr lang="en-US" sz="3600" b="1" dirty="0">
                <a:solidFill>
                  <a:srgbClr val="0660AC"/>
                </a:solidFill>
                <a:latin typeface="Roboto" panose="02000000000000000000" pitchFamily="2" charset="0"/>
                <a:ea typeface="Roboto" panose="02000000000000000000" pitchFamily="2" charset="0"/>
                <a:cs typeface="Roboto" panose="02000000000000000000" pitchFamily="2" charset="0"/>
              </a:rPr>
              <a:t> </a:t>
            </a:r>
            <a:r>
              <a:rPr lang="en-US" sz="3600" b="1" dirty="0" err="1">
                <a:solidFill>
                  <a:srgbClr val="0660AC"/>
                </a:solidFill>
                <a:latin typeface="Roboto" panose="02000000000000000000" pitchFamily="2" charset="0"/>
                <a:ea typeface="Roboto" panose="02000000000000000000" pitchFamily="2" charset="0"/>
                <a:cs typeface="Roboto" panose="02000000000000000000" pitchFamily="2" charset="0"/>
              </a:rPr>
              <a:t>deilt</a:t>
            </a:r>
            <a:r>
              <a:rPr lang="en-US" sz="3600" b="1" dirty="0">
                <a:solidFill>
                  <a:srgbClr val="0660AC"/>
                </a:solidFill>
                <a:latin typeface="Roboto" panose="02000000000000000000" pitchFamily="2" charset="0"/>
                <a:ea typeface="Roboto" panose="02000000000000000000" pitchFamily="2" charset="0"/>
                <a:cs typeface="Roboto" panose="02000000000000000000" pitchFamily="2" charset="0"/>
              </a:rPr>
              <a:t> </a:t>
            </a:r>
            <a:r>
              <a:rPr lang="en-US" sz="3600" b="1" dirty="0" err="1">
                <a:solidFill>
                  <a:srgbClr val="0660AC"/>
                </a:solidFill>
                <a:latin typeface="Roboto" panose="02000000000000000000" pitchFamily="2" charset="0"/>
                <a:ea typeface="Roboto" panose="02000000000000000000" pitchFamily="2" charset="0"/>
                <a:cs typeface="Roboto" panose="02000000000000000000" pitchFamily="2" charset="0"/>
              </a:rPr>
              <a:t>lausninni</a:t>
            </a:r>
            <a:r>
              <a:rPr lang="en-US" sz="3600" b="1" dirty="0">
                <a:solidFill>
                  <a:srgbClr val="0660AC"/>
                </a:solidFill>
                <a:latin typeface="Roboto" panose="02000000000000000000" pitchFamily="2" charset="0"/>
                <a:ea typeface="Roboto" panose="02000000000000000000" pitchFamily="2" charset="0"/>
                <a:cs typeface="Roboto" panose="02000000000000000000" pitchFamily="2" charset="0"/>
              </a:rPr>
              <a:t> </a:t>
            </a:r>
            <a:r>
              <a:rPr lang="en-US" sz="3600" b="1" dirty="0" err="1">
                <a:solidFill>
                  <a:srgbClr val="0660AC"/>
                </a:solidFill>
                <a:latin typeface="Roboto" panose="02000000000000000000" pitchFamily="2" charset="0"/>
                <a:ea typeface="Roboto" panose="02000000000000000000" pitchFamily="2" charset="0"/>
                <a:cs typeface="Roboto" panose="02000000000000000000" pitchFamily="2" charset="0"/>
              </a:rPr>
              <a:t>ykkar</a:t>
            </a:r>
            <a:r>
              <a:rPr lang="en-US" sz="3600" b="1" dirty="0">
                <a:solidFill>
                  <a:srgbClr val="0660AC"/>
                </a:solidFill>
                <a:latin typeface="Roboto" panose="02000000000000000000" pitchFamily="2" charset="0"/>
                <a:ea typeface="Roboto" panose="02000000000000000000" pitchFamily="2" charset="0"/>
                <a:cs typeface="Roboto" panose="02000000000000000000" pitchFamily="2" charset="0"/>
              </a:rPr>
              <a:t> </a:t>
            </a:r>
            <a:r>
              <a:rPr lang="en-US" sz="3600" b="1" dirty="0" err="1">
                <a:solidFill>
                  <a:srgbClr val="0660AC"/>
                </a:solidFill>
                <a:latin typeface="Roboto" panose="02000000000000000000" pitchFamily="2" charset="0"/>
                <a:ea typeface="Roboto" panose="02000000000000000000" pitchFamily="2" charset="0"/>
                <a:cs typeface="Roboto" panose="02000000000000000000" pitchFamily="2" charset="0"/>
              </a:rPr>
              <a:t>með</a:t>
            </a:r>
            <a:r>
              <a:rPr lang="en-US" sz="3600" b="1" dirty="0">
                <a:solidFill>
                  <a:srgbClr val="0660AC"/>
                </a:solidFill>
                <a:latin typeface="Roboto" panose="02000000000000000000" pitchFamily="2" charset="0"/>
                <a:ea typeface="Roboto" panose="02000000000000000000" pitchFamily="2" charset="0"/>
                <a:cs typeface="Roboto" panose="02000000000000000000" pitchFamily="2" charset="0"/>
              </a:rPr>
              <a:t> </a:t>
            </a:r>
            <a:r>
              <a:rPr lang="en-US" sz="3600" b="1" dirty="0" err="1">
                <a:solidFill>
                  <a:srgbClr val="0660AC"/>
                </a:solidFill>
                <a:latin typeface="Roboto" panose="02000000000000000000" pitchFamily="2" charset="0"/>
                <a:ea typeface="Roboto" panose="02000000000000000000" pitchFamily="2" charset="0"/>
                <a:cs typeface="Roboto" panose="02000000000000000000" pitchFamily="2" charset="0"/>
              </a:rPr>
              <a:t>til</a:t>
            </a:r>
            <a:r>
              <a:rPr lang="en-US" sz="3600" b="1" dirty="0">
                <a:solidFill>
                  <a:srgbClr val="0660AC"/>
                </a:solidFill>
                <a:latin typeface="Roboto" panose="02000000000000000000" pitchFamily="2" charset="0"/>
                <a:ea typeface="Roboto" panose="02000000000000000000" pitchFamily="2" charset="0"/>
                <a:cs typeface="Roboto" panose="02000000000000000000" pitchFamily="2" charset="0"/>
              </a:rPr>
              <a:t> </a:t>
            </a:r>
            <a:r>
              <a:rPr lang="en-US" sz="3600" b="1" dirty="0" err="1">
                <a:solidFill>
                  <a:srgbClr val="0660AC"/>
                </a:solidFill>
                <a:latin typeface="Roboto" panose="02000000000000000000" pitchFamily="2" charset="0"/>
                <a:ea typeface="Roboto" panose="02000000000000000000" pitchFamily="2" charset="0"/>
                <a:cs typeface="Roboto" panose="02000000000000000000" pitchFamily="2" charset="0"/>
              </a:rPr>
              <a:t>að</a:t>
            </a:r>
            <a:r>
              <a:rPr lang="en-US" sz="3600" b="1" dirty="0">
                <a:solidFill>
                  <a:srgbClr val="0660AC"/>
                </a:solidFill>
                <a:latin typeface="Roboto" panose="02000000000000000000" pitchFamily="2" charset="0"/>
                <a:ea typeface="Roboto" panose="02000000000000000000" pitchFamily="2" charset="0"/>
                <a:cs typeface="Roboto" panose="02000000000000000000" pitchFamily="2" charset="0"/>
              </a:rPr>
              <a:t> </a:t>
            </a:r>
            <a:r>
              <a:rPr lang="en-US" sz="3600" b="1" dirty="0" err="1">
                <a:solidFill>
                  <a:srgbClr val="0660AC"/>
                </a:solidFill>
                <a:latin typeface="Roboto" panose="02000000000000000000" pitchFamily="2" charset="0"/>
                <a:ea typeface="Roboto" panose="02000000000000000000" pitchFamily="2" charset="0"/>
                <a:cs typeface="Roboto" panose="02000000000000000000" pitchFamily="2" charset="0"/>
              </a:rPr>
              <a:t>fá</a:t>
            </a:r>
            <a:r>
              <a:rPr lang="en-US" sz="3600" b="1" dirty="0">
                <a:solidFill>
                  <a:srgbClr val="0660AC"/>
                </a:solidFill>
                <a:latin typeface="Roboto" panose="02000000000000000000" pitchFamily="2" charset="0"/>
                <a:ea typeface="Roboto" panose="02000000000000000000" pitchFamily="2" charset="0"/>
                <a:cs typeface="Roboto" panose="02000000000000000000" pitchFamily="2" charset="0"/>
              </a:rPr>
              <a:t> </a:t>
            </a:r>
            <a:r>
              <a:rPr lang="en-US" sz="3600" b="1" dirty="0" err="1">
                <a:solidFill>
                  <a:srgbClr val="0660AC"/>
                </a:solidFill>
                <a:latin typeface="Roboto" panose="02000000000000000000" pitchFamily="2" charset="0"/>
                <a:ea typeface="Roboto" panose="02000000000000000000" pitchFamily="2" charset="0"/>
                <a:cs typeface="Roboto" panose="02000000000000000000" pitchFamily="2" charset="0"/>
              </a:rPr>
              <a:t>endurgjöf</a:t>
            </a:r>
            <a:r>
              <a:rPr lang="en-US" sz="3600" b="1" dirty="0">
                <a:solidFill>
                  <a:srgbClr val="0660AC"/>
                </a:solidFill>
                <a:latin typeface="Roboto" panose="02000000000000000000" pitchFamily="2" charset="0"/>
                <a:ea typeface="Roboto" panose="02000000000000000000" pitchFamily="2" charset="0"/>
                <a:cs typeface="Roboto" panose="02000000000000000000" pitchFamily="2" charset="0"/>
              </a:rPr>
              <a:t>?</a:t>
            </a:r>
          </a:p>
          <a:p>
            <a:r>
              <a:rPr lang="en-US" sz="3600" b="1" dirty="0" err="1">
                <a:solidFill>
                  <a:srgbClr val="0660AC"/>
                </a:solidFill>
                <a:latin typeface="Roboto" panose="02000000000000000000" pitchFamily="2" charset="0"/>
                <a:ea typeface="Roboto" panose="02000000000000000000" pitchFamily="2" charset="0"/>
                <a:cs typeface="Roboto" panose="02000000000000000000" pitchFamily="2" charset="0"/>
              </a:rPr>
              <a:t>Hvernig</a:t>
            </a:r>
            <a:r>
              <a:rPr lang="en-US" sz="3600" b="1" dirty="0">
                <a:solidFill>
                  <a:srgbClr val="0660AC"/>
                </a:solidFill>
                <a:latin typeface="Roboto" panose="02000000000000000000" pitchFamily="2" charset="0"/>
                <a:ea typeface="Roboto" panose="02000000000000000000" pitchFamily="2" charset="0"/>
                <a:cs typeface="Roboto" panose="02000000000000000000" pitchFamily="2" charset="0"/>
              </a:rPr>
              <a:t> </a:t>
            </a:r>
            <a:r>
              <a:rPr lang="en-US" sz="3600" b="1" dirty="0" err="1">
                <a:solidFill>
                  <a:srgbClr val="0660AC"/>
                </a:solidFill>
                <a:latin typeface="Roboto" panose="02000000000000000000" pitchFamily="2" charset="0"/>
                <a:ea typeface="Roboto" panose="02000000000000000000" pitchFamily="2" charset="0"/>
                <a:cs typeface="Roboto" panose="02000000000000000000" pitchFamily="2" charset="0"/>
              </a:rPr>
              <a:t>getið</a:t>
            </a:r>
            <a:r>
              <a:rPr lang="en-US" sz="3600" b="1" dirty="0">
                <a:solidFill>
                  <a:srgbClr val="0660AC"/>
                </a:solidFill>
                <a:latin typeface="Roboto" panose="02000000000000000000" pitchFamily="2" charset="0"/>
                <a:ea typeface="Roboto" panose="02000000000000000000" pitchFamily="2" charset="0"/>
                <a:cs typeface="Roboto" panose="02000000000000000000" pitchFamily="2" charset="0"/>
              </a:rPr>
              <a:t> </a:t>
            </a:r>
            <a:r>
              <a:rPr lang="en-US" sz="3600" b="1" dirty="0" err="1">
                <a:solidFill>
                  <a:srgbClr val="0660AC"/>
                </a:solidFill>
                <a:latin typeface="Roboto" panose="02000000000000000000" pitchFamily="2" charset="0"/>
                <a:ea typeface="Roboto" panose="02000000000000000000" pitchFamily="2" charset="0"/>
                <a:cs typeface="Roboto" panose="02000000000000000000" pitchFamily="2" charset="0"/>
              </a:rPr>
              <a:t>þið</a:t>
            </a:r>
            <a:r>
              <a:rPr lang="en-US" sz="3600" b="1" dirty="0">
                <a:solidFill>
                  <a:srgbClr val="0660AC"/>
                </a:solidFill>
                <a:latin typeface="Roboto" panose="02000000000000000000" pitchFamily="2" charset="0"/>
                <a:ea typeface="Roboto" panose="02000000000000000000" pitchFamily="2" charset="0"/>
                <a:cs typeface="Roboto" panose="02000000000000000000" pitchFamily="2" charset="0"/>
              </a:rPr>
              <a:t> </a:t>
            </a:r>
            <a:r>
              <a:rPr lang="en-US" sz="3600" b="1" dirty="0" err="1">
                <a:solidFill>
                  <a:srgbClr val="0660AC"/>
                </a:solidFill>
                <a:latin typeface="Roboto" panose="02000000000000000000" pitchFamily="2" charset="0"/>
                <a:ea typeface="Roboto" panose="02000000000000000000" pitchFamily="2" charset="0"/>
                <a:cs typeface="Roboto" panose="02000000000000000000" pitchFamily="2" charset="0"/>
              </a:rPr>
              <a:t>endurbætt</a:t>
            </a:r>
            <a:r>
              <a:rPr lang="en-US" sz="3600" b="1" dirty="0">
                <a:solidFill>
                  <a:srgbClr val="0660AC"/>
                </a:solidFill>
                <a:latin typeface="Roboto" panose="02000000000000000000" pitchFamily="2" charset="0"/>
                <a:ea typeface="Roboto" panose="02000000000000000000" pitchFamily="2" charset="0"/>
                <a:cs typeface="Roboto" panose="02000000000000000000" pitchFamily="2" charset="0"/>
              </a:rPr>
              <a:t> </a:t>
            </a:r>
            <a:r>
              <a:rPr lang="en-US" sz="3600" b="1" dirty="0" err="1">
                <a:solidFill>
                  <a:srgbClr val="0660AC"/>
                </a:solidFill>
                <a:latin typeface="Roboto" panose="02000000000000000000" pitchFamily="2" charset="0"/>
                <a:ea typeface="Roboto" panose="02000000000000000000" pitchFamily="2" charset="0"/>
                <a:cs typeface="Roboto" panose="02000000000000000000" pitchFamily="2" charset="0"/>
              </a:rPr>
              <a:t>vélmennahönnunina</a:t>
            </a:r>
            <a:r>
              <a:rPr lang="en-US" sz="3600" b="1" dirty="0">
                <a:solidFill>
                  <a:srgbClr val="0660AC"/>
                </a:solidFill>
                <a:latin typeface="Roboto" panose="02000000000000000000" pitchFamily="2" charset="0"/>
                <a:ea typeface="Roboto" panose="02000000000000000000" pitchFamily="2" charset="0"/>
                <a:cs typeface="Roboto" panose="02000000000000000000" pitchFamily="2" charset="0"/>
              </a:rPr>
              <a:t> </a:t>
            </a:r>
            <a:r>
              <a:rPr lang="en-US" sz="3600" b="1" dirty="0" err="1">
                <a:solidFill>
                  <a:srgbClr val="0660AC"/>
                </a:solidFill>
                <a:latin typeface="Roboto" panose="02000000000000000000" pitchFamily="2" charset="0"/>
                <a:ea typeface="Roboto" panose="02000000000000000000" pitchFamily="2" charset="0"/>
                <a:cs typeface="Roboto" panose="02000000000000000000" pitchFamily="2" charset="0"/>
              </a:rPr>
              <a:t>eða</a:t>
            </a:r>
            <a:r>
              <a:rPr lang="en-US" sz="3600" b="1" dirty="0">
                <a:solidFill>
                  <a:srgbClr val="0660AC"/>
                </a:solidFill>
                <a:latin typeface="Roboto" panose="02000000000000000000" pitchFamily="2" charset="0"/>
                <a:ea typeface="Roboto" panose="02000000000000000000" pitchFamily="2" charset="0"/>
                <a:cs typeface="Roboto" panose="02000000000000000000" pitchFamily="2" charset="0"/>
              </a:rPr>
              <a:t> </a:t>
            </a:r>
            <a:r>
              <a:rPr lang="en-US" sz="3600" b="1" dirty="0" err="1">
                <a:solidFill>
                  <a:srgbClr val="0660AC"/>
                </a:solidFill>
                <a:latin typeface="Roboto" panose="02000000000000000000" pitchFamily="2" charset="0"/>
                <a:ea typeface="Roboto" panose="02000000000000000000" pitchFamily="2" charset="0"/>
                <a:cs typeface="Roboto" panose="02000000000000000000" pitchFamily="2" charset="0"/>
              </a:rPr>
              <a:t>viðbæturnar</a:t>
            </a:r>
            <a:r>
              <a:rPr lang="en-US" sz="3600" b="1" dirty="0">
                <a:solidFill>
                  <a:srgbClr val="0660AC"/>
                </a:solidFill>
                <a:latin typeface="Roboto" panose="02000000000000000000" pitchFamily="2" charset="0"/>
                <a:ea typeface="Roboto" panose="02000000000000000000" pitchFamily="2" charset="0"/>
                <a:cs typeface="Roboto" panose="02000000000000000000" pitchFamily="2" charset="0"/>
              </a:rPr>
              <a:t>?</a:t>
            </a:r>
          </a:p>
          <a:p>
            <a:r>
              <a:rPr lang="en-US" sz="3600" b="1" dirty="0" err="1">
                <a:solidFill>
                  <a:srgbClr val="0660AC"/>
                </a:solidFill>
                <a:latin typeface="Roboto" panose="02000000000000000000" pitchFamily="2" charset="0"/>
                <a:ea typeface="Roboto" panose="02000000000000000000" pitchFamily="2" charset="0"/>
                <a:cs typeface="Roboto" panose="02000000000000000000" pitchFamily="2" charset="0"/>
              </a:rPr>
              <a:t>Hvernig</a:t>
            </a:r>
            <a:r>
              <a:rPr lang="en-US" sz="3600" b="1" dirty="0">
                <a:solidFill>
                  <a:srgbClr val="0660AC"/>
                </a:solidFill>
                <a:latin typeface="Roboto" panose="02000000000000000000" pitchFamily="2" charset="0"/>
                <a:ea typeface="Roboto" panose="02000000000000000000" pitchFamily="2" charset="0"/>
                <a:cs typeface="Roboto" panose="02000000000000000000" pitchFamily="2" charset="0"/>
              </a:rPr>
              <a:t> </a:t>
            </a:r>
            <a:r>
              <a:rPr lang="en-US" sz="3600" b="1" dirty="0" err="1">
                <a:solidFill>
                  <a:srgbClr val="0660AC"/>
                </a:solidFill>
                <a:latin typeface="Roboto" panose="02000000000000000000" pitchFamily="2" charset="0"/>
                <a:ea typeface="Roboto" panose="02000000000000000000" pitchFamily="2" charset="0"/>
                <a:cs typeface="Roboto" panose="02000000000000000000" pitchFamily="2" charset="0"/>
              </a:rPr>
              <a:t>nýtið</a:t>
            </a:r>
            <a:r>
              <a:rPr lang="en-US" sz="3600" b="1" dirty="0">
                <a:solidFill>
                  <a:srgbClr val="0660AC"/>
                </a:solidFill>
                <a:latin typeface="Roboto" panose="02000000000000000000" pitchFamily="2" charset="0"/>
                <a:ea typeface="Roboto" panose="02000000000000000000" pitchFamily="2" charset="0"/>
                <a:cs typeface="Roboto" panose="02000000000000000000" pitchFamily="2" charset="0"/>
              </a:rPr>
              <a:t> </a:t>
            </a:r>
            <a:r>
              <a:rPr lang="en-US" sz="3600" b="1" dirty="0" err="1">
                <a:solidFill>
                  <a:srgbClr val="0660AC"/>
                </a:solidFill>
                <a:latin typeface="Roboto" panose="02000000000000000000" pitchFamily="2" charset="0"/>
                <a:ea typeface="Roboto" panose="02000000000000000000" pitchFamily="2" charset="0"/>
                <a:cs typeface="Roboto" panose="02000000000000000000" pitchFamily="2" charset="0"/>
              </a:rPr>
              <a:t>þið</a:t>
            </a:r>
            <a:r>
              <a:rPr lang="en-US" sz="3600" b="1" dirty="0">
                <a:solidFill>
                  <a:srgbClr val="0660AC"/>
                </a:solidFill>
                <a:latin typeface="Roboto" panose="02000000000000000000" pitchFamily="2" charset="0"/>
                <a:ea typeface="Roboto" panose="02000000000000000000" pitchFamily="2" charset="0"/>
                <a:cs typeface="Roboto" panose="02000000000000000000" pitchFamily="2" charset="0"/>
              </a:rPr>
              <a:t> </a:t>
            </a:r>
            <a:r>
              <a:rPr lang="en-US" sz="3600" b="1" dirty="0" err="1">
                <a:solidFill>
                  <a:srgbClr val="0660AC"/>
                </a:solidFill>
                <a:latin typeface="Roboto" panose="02000000000000000000" pitchFamily="2" charset="0"/>
                <a:ea typeface="Roboto" panose="02000000000000000000" pitchFamily="2" charset="0"/>
                <a:cs typeface="Roboto" panose="02000000000000000000" pitchFamily="2" charset="0"/>
              </a:rPr>
              <a:t>ferli</a:t>
            </a:r>
            <a:r>
              <a:rPr lang="en-US" sz="3600" b="1" dirty="0">
                <a:solidFill>
                  <a:srgbClr val="0660AC"/>
                </a:solidFill>
                <a:latin typeface="Roboto" panose="02000000000000000000" pitchFamily="2" charset="0"/>
                <a:ea typeface="Roboto" panose="02000000000000000000" pitchFamily="2" charset="0"/>
                <a:cs typeface="Roboto" panose="02000000000000000000" pitchFamily="2" charset="0"/>
              </a:rPr>
              <a:t> </a:t>
            </a:r>
            <a:r>
              <a:rPr lang="en-US" sz="3600" b="1" dirty="0" err="1">
                <a:solidFill>
                  <a:srgbClr val="0660AC"/>
                </a:solidFill>
                <a:latin typeface="Roboto" panose="02000000000000000000" pitchFamily="2" charset="0"/>
                <a:ea typeface="Roboto" panose="02000000000000000000" pitchFamily="2" charset="0"/>
                <a:cs typeface="Roboto" panose="02000000000000000000" pitchFamily="2" charset="0"/>
              </a:rPr>
              <a:t>verkfræðihönnunar</a:t>
            </a:r>
            <a:r>
              <a:rPr lang="en-US" sz="3600" b="1" dirty="0">
                <a:solidFill>
                  <a:srgbClr val="0660AC"/>
                </a:solidFill>
                <a:latin typeface="Roboto" panose="02000000000000000000" pitchFamily="2" charset="0"/>
                <a:ea typeface="Roboto" panose="02000000000000000000" pitchFamily="2" charset="0"/>
                <a:cs typeface="Roboto" panose="02000000000000000000" pitchFamily="2" charset="0"/>
              </a:rPr>
              <a:t> </a:t>
            </a:r>
            <a:r>
              <a:rPr lang="en-US" sz="3600" b="1" dirty="0" err="1">
                <a:solidFill>
                  <a:srgbClr val="0660AC"/>
                </a:solidFill>
                <a:latin typeface="Roboto" panose="02000000000000000000" pitchFamily="2" charset="0"/>
                <a:ea typeface="Roboto" panose="02000000000000000000" pitchFamily="2" charset="0"/>
                <a:cs typeface="Roboto" panose="02000000000000000000" pitchFamily="2" charset="0"/>
              </a:rPr>
              <a:t>til</a:t>
            </a:r>
            <a:r>
              <a:rPr lang="en-US" sz="3600" b="1" dirty="0">
                <a:solidFill>
                  <a:srgbClr val="0660AC"/>
                </a:solidFill>
                <a:latin typeface="Roboto" panose="02000000000000000000" pitchFamily="2" charset="0"/>
                <a:ea typeface="Roboto" panose="02000000000000000000" pitchFamily="2" charset="0"/>
                <a:cs typeface="Roboto" panose="02000000000000000000" pitchFamily="2" charset="0"/>
              </a:rPr>
              <a:t> </a:t>
            </a:r>
            <a:r>
              <a:rPr lang="en-US" sz="3600" b="1" dirty="0" err="1">
                <a:solidFill>
                  <a:srgbClr val="0660AC"/>
                </a:solidFill>
                <a:latin typeface="Roboto" panose="02000000000000000000" pitchFamily="2" charset="0"/>
                <a:ea typeface="Roboto" panose="02000000000000000000" pitchFamily="2" charset="0"/>
                <a:cs typeface="Roboto" panose="02000000000000000000" pitchFamily="2" charset="0"/>
              </a:rPr>
              <a:t>að</a:t>
            </a:r>
            <a:r>
              <a:rPr lang="en-US" sz="3600" b="1" dirty="0">
                <a:solidFill>
                  <a:srgbClr val="0660AC"/>
                </a:solidFill>
                <a:latin typeface="Roboto" panose="02000000000000000000" pitchFamily="2" charset="0"/>
                <a:ea typeface="Roboto" panose="02000000000000000000" pitchFamily="2" charset="0"/>
                <a:cs typeface="Roboto" panose="02000000000000000000" pitchFamily="2" charset="0"/>
              </a:rPr>
              <a:t> </a:t>
            </a:r>
            <a:r>
              <a:rPr lang="en-US" sz="3600" b="1" dirty="0" err="1">
                <a:solidFill>
                  <a:srgbClr val="0660AC"/>
                </a:solidFill>
                <a:latin typeface="Roboto" panose="02000000000000000000" pitchFamily="2" charset="0"/>
                <a:ea typeface="Roboto" panose="02000000000000000000" pitchFamily="2" charset="0"/>
                <a:cs typeface="Roboto" panose="02000000000000000000" pitchFamily="2" charset="0"/>
              </a:rPr>
              <a:t>þróa</a:t>
            </a:r>
            <a:r>
              <a:rPr lang="en-US" sz="3600" b="1" dirty="0">
                <a:solidFill>
                  <a:srgbClr val="0660AC"/>
                </a:solidFill>
                <a:latin typeface="Roboto" panose="02000000000000000000" pitchFamily="2" charset="0"/>
                <a:ea typeface="Roboto" panose="02000000000000000000" pitchFamily="2" charset="0"/>
                <a:cs typeface="Roboto" panose="02000000000000000000" pitchFamily="2" charset="0"/>
              </a:rPr>
              <a:t> </a:t>
            </a:r>
            <a:r>
              <a:rPr lang="en-US" sz="3600" b="1" dirty="0" err="1">
                <a:solidFill>
                  <a:srgbClr val="0660AC"/>
                </a:solidFill>
                <a:latin typeface="Roboto" panose="02000000000000000000" pitchFamily="2" charset="0"/>
                <a:ea typeface="Roboto" panose="02000000000000000000" pitchFamily="2" charset="0"/>
                <a:cs typeface="Roboto" panose="02000000000000000000" pitchFamily="2" charset="0"/>
              </a:rPr>
              <a:t>verkefnaáætlun</a:t>
            </a:r>
            <a:r>
              <a:rPr lang="en-US" sz="3600" b="1" dirty="0">
                <a:solidFill>
                  <a:srgbClr val="0660AC"/>
                </a:solidFill>
                <a:latin typeface="Roboto" panose="02000000000000000000" pitchFamily="2" charset="0"/>
                <a:ea typeface="Roboto" panose="02000000000000000000" pitchFamily="2" charset="0"/>
                <a:cs typeface="Roboto" panose="02000000000000000000" pitchFamily="2" charset="0"/>
              </a:rPr>
              <a:t> </a:t>
            </a:r>
            <a:r>
              <a:rPr lang="en-US" sz="3600" b="1" dirty="0" err="1">
                <a:solidFill>
                  <a:srgbClr val="0660AC"/>
                </a:solidFill>
                <a:latin typeface="Roboto" panose="02000000000000000000" pitchFamily="2" charset="0"/>
                <a:ea typeface="Roboto" panose="02000000000000000000" pitchFamily="2" charset="0"/>
                <a:cs typeface="Roboto" panose="02000000000000000000" pitchFamily="2" charset="0"/>
              </a:rPr>
              <a:t>ykkar</a:t>
            </a:r>
            <a:r>
              <a:rPr lang="en-US" sz="3600" b="1" dirty="0">
                <a:solidFill>
                  <a:srgbClr val="0660AC"/>
                </a:solidFill>
                <a:latin typeface="Roboto" panose="02000000000000000000" pitchFamily="2" charset="0"/>
                <a:ea typeface="Roboto" panose="02000000000000000000" pitchFamily="2" charset="0"/>
                <a:cs typeface="Roboto" panose="02000000000000000000" pitchFamily="2" charset="0"/>
              </a:rPr>
              <a:t>?</a:t>
            </a:r>
          </a:p>
        </p:txBody>
      </p:sp>
      <p:grpSp>
        <p:nvGrpSpPr>
          <p:cNvPr id="13" name="Group 12">
            <a:extLst>
              <a:ext uri="{FF2B5EF4-FFF2-40B4-BE49-F238E27FC236}">
                <a16:creationId xmlns:a16="http://schemas.microsoft.com/office/drawing/2014/main" id="{124E8CA7-37CA-4645-AE71-698720AC5437}"/>
              </a:ext>
            </a:extLst>
          </p:cNvPr>
          <p:cNvGrpSpPr/>
          <p:nvPr/>
        </p:nvGrpSpPr>
        <p:grpSpPr>
          <a:xfrm>
            <a:off x="612880" y="1145429"/>
            <a:ext cx="1188720" cy="1188720"/>
            <a:chOff x="612880" y="1145429"/>
            <a:chExt cx="1188720" cy="1188720"/>
          </a:xfrm>
        </p:grpSpPr>
        <p:sp>
          <p:nvSpPr>
            <p:cNvPr id="14" name="Oval 13">
              <a:extLst>
                <a:ext uri="{FF2B5EF4-FFF2-40B4-BE49-F238E27FC236}">
                  <a16:creationId xmlns:a16="http://schemas.microsoft.com/office/drawing/2014/main" id="{B8FEAE2D-B16B-0D1C-FDC5-3FE6B50AF060}"/>
                </a:ext>
              </a:extLst>
            </p:cNvPr>
            <p:cNvSpPr/>
            <p:nvPr/>
          </p:nvSpPr>
          <p:spPr>
            <a:xfrm>
              <a:off x="612880" y="1145429"/>
              <a:ext cx="1188720" cy="1188720"/>
            </a:xfrm>
            <a:prstGeom prst="ellipse">
              <a:avLst/>
            </a:prstGeom>
            <a:solidFill>
              <a:srgbClr val="0660A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Graphic 14" descr="Thought with solid fill">
              <a:extLst>
                <a:ext uri="{FF2B5EF4-FFF2-40B4-BE49-F238E27FC236}">
                  <a16:creationId xmlns:a16="http://schemas.microsoft.com/office/drawing/2014/main" id="{74DC97E6-6826-DF5E-0778-DD246F20303A}"/>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775889" y="1262058"/>
              <a:ext cx="931281" cy="931281"/>
            </a:xfrm>
            <a:prstGeom prst="rect">
              <a:avLst/>
            </a:prstGeom>
          </p:spPr>
        </p:pic>
      </p:grpSp>
      <p:pic>
        <p:nvPicPr>
          <p:cNvPr id="2" name="Picture 1" descr="A cartoon of a child and a child&#10;&#10;AI-generated content may be incorrect.">
            <a:extLst>
              <a:ext uri="{FF2B5EF4-FFF2-40B4-BE49-F238E27FC236}">
                <a16:creationId xmlns:a16="http://schemas.microsoft.com/office/drawing/2014/main" id="{B25C3C13-DA80-229E-89E5-9829D00F50A3}"/>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4145544" y="4639367"/>
            <a:ext cx="3900911" cy="1572768"/>
          </a:xfrm>
          <a:prstGeom prst="rect">
            <a:avLst/>
          </a:prstGeom>
        </p:spPr>
      </p:pic>
    </p:spTree>
    <p:extLst>
      <p:ext uri="{BB962C8B-B14F-4D97-AF65-F5344CB8AC3E}">
        <p14:creationId xmlns:p14="http://schemas.microsoft.com/office/powerpoint/2010/main" val="30468068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5F3146-109F-1077-0AA2-9A32E6D801F1}"/>
            </a:ext>
          </a:extLst>
        </p:cNvPr>
        <p:cNvGrpSpPr/>
        <p:nvPr/>
      </p:nvGrpSpPr>
      <p:grpSpPr>
        <a:xfrm>
          <a:off x="0" y="0"/>
          <a:ext cx="0" cy="0"/>
          <a:chOff x="0" y="0"/>
          <a:chExt cx="0" cy="0"/>
        </a:xfrm>
      </p:grpSpPr>
      <p:grpSp>
        <p:nvGrpSpPr>
          <p:cNvPr id="3" name="Group 2">
            <a:extLst>
              <a:ext uri="{FF2B5EF4-FFF2-40B4-BE49-F238E27FC236}">
                <a16:creationId xmlns:a16="http://schemas.microsoft.com/office/drawing/2014/main" id="{9BE533C7-9AA5-63D1-A5A2-0053DAB4850C}"/>
              </a:ext>
            </a:extLst>
          </p:cNvPr>
          <p:cNvGrpSpPr/>
          <p:nvPr/>
        </p:nvGrpSpPr>
        <p:grpSpPr>
          <a:xfrm>
            <a:off x="457200" y="170180"/>
            <a:ext cx="11277600" cy="762634"/>
            <a:chOff x="457200" y="170180"/>
            <a:chExt cx="11277600" cy="762634"/>
          </a:xfrm>
        </p:grpSpPr>
        <p:sp>
          <p:nvSpPr>
            <p:cNvPr id="6" name="Google Shape;248;p31">
              <a:extLst>
                <a:ext uri="{FF2B5EF4-FFF2-40B4-BE49-F238E27FC236}">
                  <a16:creationId xmlns:a16="http://schemas.microsoft.com/office/drawing/2014/main" id="{2CD8ABA6-F6B4-6B10-747F-D830FA4AC3CB}"/>
                </a:ext>
              </a:extLst>
            </p:cNvPr>
            <p:cNvSpPr/>
            <p:nvPr/>
          </p:nvSpPr>
          <p:spPr>
            <a:xfrm>
              <a:off x="457200" y="170180"/>
              <a:ext cx="11277600" cy="762634"/>
            </a:xfrm>
            <a:prstGeom prst="roundRect">
              <a:avLst>
                <a:gd name="adj" fmla="val 16667"/>
              </a:avLst>
            </a:prstGeom>
            <a:solidFill>
              <a:srgbClr val="ED1C24"/>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algn="ctr"/>
              <a:endParaRPr>
                <a:solidFill>
                  <a:schemeClr val="lt1"/>
                </a:solidFill>
                <a:latin typeface="Roboto" panose="02000000000000000000" pitchFamily="2" charset="0"/>
                <a:ea typeface="Roboto" panose="02000000000000000000" pitchFamily="2" charset="0"/>
                <a:cs typeface="Roboto" panose="02000000000000000000" pitchFamily="2" charset="0"/>
                <a:sym typeface="Calibri"/>
              </a:endParaRPr>
            </a:p>
          </p:txBody>
        </p:sp>
        <p:sp>
          <p:nvSpPr>
            <p:cNvPr id="8" name="Google Shape;250;p31">
              <a:extLst>
                <a:ext uri="{FF2B5EF4-FFF2-40B4-BE49-F238E27FC236}">
                  <a16:creationId xmlns:a16="http://schemas.microsoft.com/office/drawing/2014/main" id="{6FD12720-56DF-47B1-D0E1-39F8D4F70D52}"/>
                </a:ext>
              </a:extLst>
            </p:cNvPr>
            <p:cNvSpPr txBox="1">
              <a:spLocks/>
            </p:cNvSpPr>
            <p:nvPr/>
          </p:nvSpPr>
          <p:spPr>
            <a:xfrm>
              <a:off x="587828" y="274319"/>
              <a:ext cx="11038115" cy="554355"/>
            </a:xfrm>
            <a:prstGeom prst="rect">
              <a:avLst/>
            </a:prstGeom>
            <a:noFill/>
            <a:ln>
              <a:noFill/>
            </a:ln>
          </p:spPr>
          <p:txBody>
            <a:bodyPr spcFirstLastPara="1" vert="horz" wrap="square" lIns="91425" tIns="45700" rIns="91425" bIns="4570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
                  <a:schemeClr val="lt1"/>
                </a:buClr>
                <a:buSzPts val="4000"/>
              </a:pPr>
              <a:r>
                <a:rPr lang="en-US" sz="3200" b="1" dirty="0" err="1">
                  <a:solidFill>
                    <a:schemeClr val="lt1"/>
                  </a:solidFill>
                  <a:latin typeface="Roboto" panose="02000000000000000000" pitchFamily="2" charset="0"/>
                  <a:ea typeface="Roboto" panose="02000000000000000000" pitchFamily="2" charset="0"/>
                  <a:cs typeface="Roboto" panose="02000000000000000000" pitchFamily="2" charset="0"/>
                </a:rPr>
                <a:t>Deilið</a:t>
              </a:r>
              <a:r>
                <a:rPr lang="en-US" sz="3200" b="1" dirty="0">
                  <a:solidFill>
                    <a:schemeClr val="lt1"/>
                  </a:solidFill>
                  <a:latin typeface="Roboto" panose="02000000000000000000" pitchFamily="2" charset="0"/>
                  <a:ea typeface="Roboto" panose="02000000000000000000" pitchFamily="2" charset="0"/>
                  <a:cs typeface="Roboto" panose="02000000000000000000" pitchFamily="2" charset="0"/>
                </a:rPr>
                <a:t> </a:t>
              </a:r>
              <a:endParaRPr lang="en-US" sz="3200" b="1" dirty="0">
                <a:latin typeface="Roboto" panose="02000000000000000000" pitchFamily="2" charset="0"/>
                <a:ea typeface="Roboto" panose="02000000000000000000" pitchFamily="2" charset="0"/>
                <a:cs typeface="Roboto" panose="02000000000000000000" pitchFamily="2" charset="0"/>
              </a:endParaRPr>
            </a:p>
          </p:txBody>
        </p:sp>
      </p:grpSp>
      <p:sp>
        <p:nvSpPr>
          <p:cNvPr id="11" name="Text Placeholder 2">
            <a:extLst>
              <a:ext uri="{FF2B5EF4-FFF2-40B4-BE49-F238E27FC236}">
                <a16:creationId xmlns:a16="http://schemas.microsoft.com/office/drawing/2014/main" id="{DD7DBD67-C10A-803D-24AF-51669F454FAF}"/>
              </a:ext>
            </a:extLst>
          </p:cNvPr>
          <p:cNvSpPr txBox="1">
            <a:spLocks/>
          </p:cNvSpPr>
          <p:nvPr/>
        </p:nvSpPr>
        <p:spPr>
          <a:xfrm>
            <a:off x="1943098" y="1036953"/>
            <a:ext cx="9791701" cy="1821389"/>
          </a:xfrm>
          <a:prstGeom prst="rect">
            <a:avLst/>
          </a:prstGeom>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000" b="1" dirty="0" err="1">
                <a:solidFill>
                  <a:srgbClr val="0660AC"/>
                </a:solidFill>
                <a:latin typeface="Roboto" panose="02000000000000000000" pitchFamily="2" charset="0"/>
                <a:ea typeface="Roboto" panose="02000000000000000000" pitchFamily="2" charset="0"/>
                <a:cs typeface="Roboto" panose="02000000000000000000" pitchFamily="2" charset="0"/>
              </a:rPr>
              <a:t>Ræðið</a:t>
            </a:r>
            <a:r>
              <a:rPr lang="en-US" sz="4000" b="1" dirty="0">
                <a:solidFill>
                  <a:srgbClr val="0660AC"/>
                </a:solidFill>
                <a:latin typeface="Roboto" panose="02000000000000000000" pitchFamily="2" charset="0"/>
                <a:ea typeface="Roboto" panose="02000000000000000000" pitchFamily="2" charset="0"/>
                <a:cs typeface="Roboto" panose="02000000000000000000" pitchFamily="2" charset="0"/>
              </a:rPr>
              <a:t> </a:t>
            </a:r>
            <a:r>
              <a:rPr lang="en-US" sz="4000" b="1" dirty="0" err="1">
                <a:solidFill>
                  <a:srgbClr val="0660AC"/>
                </a:solidFill>
                <a:latin typeface="Roboto" panose="02000000000000000000" pitchFamily="2" charset="0"/>
                <a:ea typeface="Roboto" panose="02000000000000000000" pitchFamily="2" charset="0"/>
                <a:cs typeface="Roboto" panose="02000000000000000000" pitchFamily="2" charset="0"/>
              </a:rPr>
              <a:t>vélmennakunnáttuna</a:t>
            </a:r>
            <a:r>
              <a:rPr lang="en-US" sz="4000" b="1" dirty="0">
                <a:solidFill>
                  <a:srgbClr val="0660AC"/>
                </a:solidFill>
                <a:latin typeface="Roboto" panose="02000000000000000000" pitchFamily="2" charset="0"/>
                <a:ea typeface="Roboto" panose="02000000000000000000" pitchFamily="2" charset="0"/>
                <a:cs typeface="Roboto" panose="02000000000000000000" pitchFamily="2" charset="0"/>
              </a:rPr>
              <a:t> </a:t>
            </a:r>
            <a:r>
              <a:rPr lang="en-US" sz="4000" b="1" dirty="0" err="1">
                <a:solidFill>
                  <a:srgbClr val="0660AC"/>
                </a:solidFill>
                <a:latin typeface="Roboto" panose="02000000000000000000" pitchFamily="2" charset="0"/>
                <a:ea typeface="Roboto" panose="02000000000000000000" pitchFamily="2" charset="0"/>
                <a:cs typeface="Roboto" panose="02000000000000000000" pitchFamily="2" charset="0"/>
              </a:rPr>
              <a:t>sem</a:t>
            </a:r>
            <a:r>
              <a:rPr lang="en-US" sz="4000" b="1" dirty="0">
                <a:solidFill>
                  <a:srgbClr val="0660AC"/>
                </a:solidFill>
                <a:latin typeface="Roboto" panose="02000000000000000000" pitchFamily="2" charset="0"/>
                <a:ea typeface="Roboto" panose="02000000000000000000" pitchFamily="2" charset="0"/>
                <a:cs typeface="Roboto" panose="02000000000000000000" pitchFamily="2" charset="0"/>
              </a:rPr>
              <a:t> </a:t>
            </a:r>
            <a:r>
              <a:rPr lang="en-US" sz="4000" b="1" dirty="0" err="1">
                <a:solidFill>
                  <a:srgbClr val="0660AC"/>
                </a:solidFill>
                <a:latin typeface="Roboto" panose="02000000000000000000" pitchFamily="2" charset="0"/>
                <a:ea typeface="Roboto" panose="02000000000000000000" pitchFamily="2" charset="0"/>
                <a:cs typeface="Roboto" panose="02000000000000000000" pitchFamily="2" charset="0"/>
              </a:rPr>
              <a:t>þið</a:t>
            </a:r>
            <a:r>
              <a:rPr lang="en-US" sz="4000" b="1" dirty="0">
                <a:solidFill>
                  <a:srgbClr val="0660AC"/>
                </a:solidFill>
                <a:latin typeface="Roboto" panose="02000000000000000000" pitchFamily="2" charset="0"/>
                <a:ea typeface="Roboto" panose="02000000000000000000" pitchFamily="2" charset="0"/>
                <a:cs typeface="Roboto" panose="02000000000000000000" pitchFamily="2" charset="0"/>
              </a:rPr>
              <a:t> </a:t>
            </a:r>
            <a:r>
              <a:rPr lang="en-US" sz="4000" b="1" dirty="0" err="1">
                <a:solidFill>
                  <a:srgbClr val="0660AC"/>
                </a:solidFill>
                <a:latin typeface="Roboto" panose="02000000000000000000" pitchFamily="2" charset="0"/>
                <a:ea typeface="Roboto" panose="02000000000000000000" pitchFamily="2" charset="0"/>
                <a:cs typeface="Roboto" panose="02000000000000000000" pitchFamily="2" charset="0"/>
              </a:rPr>
              <a:t>hafið</a:t>
            </a:r>
            <a:r>
              <a:rPr lang="en-US" sz="4000" b="1" dirty="0">
                <a:solidFill>
                  <a:srgbClr val="0660AC"/>
                </a:solidFill>
                <a:latin typeface="Roboto" panose="02000000000000000000" pitchFamily="2" charset="0"/>
                <a:ea typeface="Roboto" panose="02000000000000000000" pitchFamily="2" charset="0"/>
                <a:cs typeface="Roboto" panose="02000000000000000000" pitchFamily="2" charset="0"/>
              </a:rPr>
              <a:t> </a:t>
            </a:r>
            <a:r>
              <a:rPr lang="en-US" sz="4000" b="1" dirty="0" err="1">
                <a:solidFill>
                  <a:srgbClr val="0660AC"/>
                </a:solidFill>
                <a:latin typeface="Roboto" panose="02000000000000000000" pitchFamily="2" charset="0"/>
                <a:ea typeface="Roboto" panose="02000000000000000000" pitchFamily="2" charset="0"/>
                <a:cs typeface="Roboto" panose="02000000000000000000" pitchFamily="2" charset="0"/>
              </a:rPr>
              <a:t>æft</a:t>
            </a:r>
            <a:r>
              <a:rPr lang="en-US" sz="4000" b="1" dirty="0">
                <a:solidFill>
                  <a:srgbClr val="0660AC"/>
                </a:solidFill>
                <a:latin typeface="Roboto" panose="02000000000000000000" pitchFamily="2" charset="0"/>
                <a:ea typeface="Roboto" panose="02000000000000000000" pitchFamily="2" charset="0"/>
                <a:cs typeface="Roboto" panose="02000000000000000000" pitchFamily="2" charset="0"/>
              </a:rPr>
              <a:t> og </a:t>
            </a:r>
            <a:r>
              <a:rPr lang="en-US" sz="4000" b="1" dirty="0" err="1">
                <a:solidFill>
                  <a:srgbClr val="0660AC"/>
                </a:solidFill>
                <a:latin typeface="Roboto" panose="02000000000000000000" pitchFamily="2" charset="0"/>
                <a:ea typeface="Roboto" panose="02000000000000000000" pitchFamily="2" charset="0"/>
                <a:cs typeface="Roboto" panose="02000000000000000000" pitchFamily="2" charset="0"/>
              </a:rPr>
              <a:t>vinnunni</a:t>
            </a:r>
            <a:r>
              <a:rPr lang="en-US" sz="4000" b="1" dirty="0">
                <a:solidFill>
                  <a:srgbClr val="0660AC"/>
                </a:solidFill>
                <a:latin typeface="Roboto" panose="02000000000000000000" pitchFamily="2" charset="0"/>
                <a:ea typeface="Roboto" panose="02000000000000000000" pitchFamily="2" charset="0"/>
                <a:cs typeface="Roboto" panose="02000000000000000000" pitchFamily="2" charset="0"/>
              </a:rPr>
              <a:t> </a:t>
            </a:r>
            <a:r>
              <a:rPr lang="en-US" sz="4000" b="1" dirty="0" err="1">
                <a:solidFill>
                  <a:srgbClr val="0660AC"/>
                </a:solidFill>
                <a:latin typeface="Roboto" panose="02000000000000000000" pitchFamily="2" charset="0"/>
                <a:ea typeface="Roboto" panose="02000000000000000000" pitchFamily="2" charset="0"/>
                <a:cs typeface="Roboto" panose="02000000000000000000" pitchFamily="2" charset="0"/>
              </a:rPr>
              <a:t>sem</a:t>
            </a:r>
            <a:r>
              <a:rPr lang="en-US" sz="4000" b="1" dirty="0">
                <a:solidFill>
                  <a:srgbClr val="0660AC"/>
                </a:solidFill>
                <a:latin typeface="Roboto" panose="02000000000000000000" pitchFamily="2" charset="0"/>
                <a:ea typeface="Roboto" panose="02000000000000000000" pitchFamily="2" charset="0"/>
                <a:cs typeface="Roboto" panose="02000000000000000000" pitchFamily="2" charset="0"/>
              </a:rPr>
              <a:t> </a:t>
            </a:r>
            <a:r>
              <a:rPr lang="en-US" sz="4000" b="1" dirty="0" err="1">
                <a:solidFill>
                  <a:srgbClr val="0660AC"/>
                </a:solidFill>
                <a:latin typeface="Roboto" panose="02000000000000000000" pitchFamily="2" charset="0"/>
                <a:ea typeface="Roboto" panose="02000000000000000000" pitchFamily="2" charset="0"/>
                <a:cs typeface="Roboto" panose="02000000000000000000" pitchFamily="2" charset="0"/>
              </a:rPr>
              <a:t>þið</a:t>
            </a:r>
            <a:r>
              <a:rPr lang="en-US" sz="4000" b="1" dirty="0">
                <a:solidFill>
                  <a:srgbClr val="0660AC"/>
                </a:solidFill>
                <a:latin typeface="Roboto" panose="02000000000000000000" pitchFamily="2" charset="0"/>
                <a:ea typeface="Roboto" panose="02000000000000000000" pitchFamily="2" charset="0"/>
                <a:cs typeface="Roboto" panose="02000000000000000000" pitchFamily="2" charset="0"/>
              </a:rPr>
              <a:t> </a:t>
            </a:r>
            <a:r>
              <a:rPr lang="en-US" sz="4000" b="1" dirty="0" err="1">
                <a:solidFill>
                  <a:srgbClr val="0660AC"/>
                </a:solidFill>
                <a:latin typeface="Roboto" panose="02000000000000000000" pitchFamily="2" charset="0"/>
                <a:ea typeface="Roboto" panose="02000000000000000000" pitchFamily="2" charset="0"/>
                <a:cs typeface="Roboto" panose="02000000000000000000" pitchFamily="2" charset="0"/>
              </a:rPr>
              <a:t>hafið</a:t>
            </a:r>
            <a:r>
              <a:rPr lang="en-US" sz="4000" b="1" dirty="0">
                <a:solidFill>
                  <a:srgbClr val="0660AC"/>
                </a:solidFill>
                <a:latin typeface="Roboto" panose="02000000000000000000" pitchFamily="2" charset="0"/>
                <a:ea typeface="Roboto" panose="02000000000000000000" pitchFamily="2" charset="0"/>
                <a:cs typeface="Roboto" panose="02000000000000000000" pitchFamily="2" charset="0"/>
              </a:rPr>
              <a:t> </a:t>
            </a:r>
            <a:r>
              <a:rPr lang="en-US" sz="4000" b="1" dirty="0" err="1">
                <a:solidFill>
                  <a:srgbClr val="0660AC"/>
                </a:solidFill>
                <a:latin typeface="Roboto" panose="02000000000000000000" pitchFamily="2" charset="0"/>
                <a:ea typeface="Roboto" panose="02000000000000000000" pitchFamily="2" charset="0"/>
                <a:cs typeface="Roboto" panose="02000000000000000000" pitchFamily="2" charset="0"/>
              </a:rPr>
              <a:t>lokið</a:t>
            </a:r>
            <a:r>
              <a:rPr lang="en-US" sz="4000" b="1" dirty="0">
                <a:solidFill>
                  <a:srgbClr val="0660AC"/>
                </a:solidFill>
                <a:latin typeface="Roboto" panose="02000000000000000000" pitchFamily="2" charset="0"/>
                <a:ea typeface="Roboto" panose="02000000000000000000" pitchFamily="2" charset="0"/>
                <a:cs typeface="Roboto" panose="02000000000000000000" pitchFamily="2" charset="0"/>
              </a:rPr>
              <a:t> í </a:t>
            </a:r>
            <a:r>
              <a:rPr lang="en-US" sz="4000" b="1" dirty="0" err="1">
                <a:solidFill>
                  <a:srgbClr val="0660AC"/>
                </a:solidFill>
                <a:latin typeface="Roboto" panose="02000000000000000000" pitchFamily="2" charset="0"/>
                <a:ea typeface="Roboto" panose="02000000000000000000" pitchFamily="2" charset="0"/>
                <a:cs typeface="Roboto" panose="02000000000000000000" pitchFamily="2" charset="0"/>
              </a:rPr>
              <a:t>nýsköpunarverkefninu</a:t>
            </a:r>
            <a:r>
              <a:rPr lang="en-US" sz="4000" b="1" dirty="0">
                <a:solidFill>
                  <a:srgbClr val="0660AC"/>
                </a:solidFill>
                <a:latin typeface="Roboto" panose="02000000000000000000" pitchFamily="2" charset="0"/>
                <a:ea typeface="Roboto" panose="02000000000000000000" pitchFamily="2" charset="0"/>
                <a:cs typeface="Roboto" panose="02000000000000000000" pitchFamily="2" charset="0"/>
              </a:rPr>
              <a:t>.</a:t>
            </a:r>
            <a:endParaRPr lang="en-US" sz="4000" b="1" dirty="0">
              <a:solidFill>
                <a:srgbClr val="0660AC"/>
              </a:solidFill>
              <a:highlight>
                <a:srgbClr val="00FF00"/>
              </a:highlight>
              <a:latin typeface="Roboto" panose="02000000000000000000" pitchFamily="2" charset="0"/>
              <a:ea typeface="Roboto" panose="02000000000000000000" pitchFamily="2" charset="0"/>
              <a:cs typeface="Roboto" panose="02000000000000000000" pitchFamily="2" charset="0"/>
            </a:endParaRPr>
          </a:p>
        </p:txBody>
      </p:sp>
      <p:grpSp>
        <p:nvGrpSpPr>
          <p:cNvPr id="13" name="Group 12">
            <a:extLst>
              <a:ext uri="{FF2B5EF4-FFF2-40B4-BE49-F238E27FC236}">
                <a16:creationId xmlns:a16="http://schemas.microsoft.com/office/drawing/2014/main" id="{0F6001B8-E250-B612-7E9D-945F4808BDC6}"/>
              </a:ext>
            </a:extLst>
          </p:cNvPr>
          <p:cNvGrpSpPr/>
          <p:nvPr/>
        </p:nvGrpSpPr>
        <p:grpSpPr>
          <a:xfrm>
            <a:off x="612880" y="1145429"/>
            <a:ext cx="1188720" cy="1188720"/>
            <a:chOff x="612880" y="1145429"/>
            <a:chExt cx="1188720" cy="1188720"/>
          </a:xfrm>
        </p:grpSpPr>
        <p:sp>
          <p:nvSpPr>
            <p:cNvPr id="14" name="Oval 13">
              <a:extLst>
                <a:ext uri="{FF2B5EF4-FFF2-40B4-BE49-F238E27FC236}">
                  <a16:creationId xmlns:a16="http://schemas.microsoft.com/office/drawing/2014/main" id="{98354F08-EA5F-A715-E534-44FC48AAEBBD}"/>
                </a:ext>
              </a:extLst>
            </p:cNvPr>
            <p:cNvSpPr/>
            <p:nvPr/>
          </p:nvSpPr>
          <p:spPr>
            <a:xfrm>
              <a:off x="612880" y="1145429"/>
              <a:ext cx="1188720" cy="1188720"/>
            </a:xfrm>
            <a:prstGeom prst="ellipse">
              <a:avLst/>
            </a:prstGeom>
            <a:solidFill>
              <a:srgbClr val="0660A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Graphic 14" descr="Customer review with solid fill">
              <a:extLst>
                <a:ext uri="{FF2B5EF4-FFF2-40B4-BE49-F238E27FC236}">
                  <a16:creationId xmlns:a16="http://schemas.microsoft.com/office/drawing/2014/main" id="{D42FD170-2BF4-AD7C-7C45-91A3F50BE4D5}"/>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741599" y="1284918"/>
              <a:ext cx="931281" cy="931281"/>
            </a:xfrm>
            <a:prstGeom prst="rect">
              <a:avLst/>
            </a:prstGeom>
          </p:spPr>
        </p:pic>
      </p:grpSp>
      <p:grpSp>
        <p:nvGrpSpPr>
          <p:cNvPr id="2" name="Group 1">
            <a:extLst>
              <a:ext uri="{FF2B5EF4-FFF2-40B4-BE49-F238E27FC236}">
                <a16:creationId xmlns:a16="http://schemas.microsoft.com/office/drawing/2014/main" id="{22986904-64DC-FD56-F643-7472FA513A9B}"/>
              </a:ext>
            </a:extLst>
          </p:cNvPr>
          <p:cNvGrpSpPr/>
          <p:nvPr/>
        </p:nvGrpSpPr>
        <p:grpSpPr>
          <a:xfrm>
            <a:off x="5974657" y="2858342"/>
            <a:ext cx="5134380" cy="3353297"/>
            <a:chOff x="5974657" y="2858342"/>
            <a:chExt cx="5134380" cy="3353297"/>
          </a:xfrm>
        </p:grpSpPr>
        <p:pic>
          <p:nvPicPr>
            <p:cNvPr id="5" name="Picture 4" descr="A cartoon of a child&#10;&#10;AI-generated content may be incorrect.">
              <a:extLst>
                <a:ext uri="{FF2B5EF4-FFF2-40B4-BE49-F238E27FC236}">
                  <a16:creationId xmlns:a16="http://schemas.microsoft.com/office/drawing/2014/main" id="{7CD0D25F-34A1-567C-A361-0E5DF4131AB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974657" y="3343564"/>
              <a:ext cx="2121836" cy="2868075"/>
            </a:xfrm>
            <a:prstGeom prst="rect">
              <a:avLst/>
            </a:prstGeom>
          </p:spPr>
        </p:pic>
        <p:pic>
          <p:nvPicPr>
            <p:cNvPr id="7" name="Picture 6" descr="A cartoon of a child wearing glasses&#10;&#10;AI-generated content may be incorrect.">
              <a:extLst>
                <a:ext uri="{FF2B5EF4-FFF2-40B4-BE49-F238E27FC236}">
                  <a16:creationId xmlns:a16="http://schemas.microsoft.com/office/drawing/2014/main" id="{40158AB4-4772-AE56-2C4F-20A075C5B72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096493" y="2858342"/>
              <a:ext cx="1558637" cy="3353297"/>
            </a:xfrm>
            <a:prstGeom prst="rect">
              <a:avLst/>
            </a:prstGeom>
          </p:spPr>
        </p:pic>
        <p:pic>
          <p:nvPicPr>
            <p:cNvPr id="9" name="Picture 8" descr="Cartoon child with short black hair and yellow shirt&#10;&#10;AI-generated content may be incorrect.">
              <a:extLst>
                <a:ext uri="{FF2B5EF4-FFF2-40B4-BE49-F238E27FC236}">
                  <a16:creationId xmlns:a16="http://schemas.microsoft.com/office/drawing/2014/main" id="{B0F0CC8B-B990-5922-0A4B-27D347F8F0C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774565" y="3303174"/>
              <a:ext cx="1334472" cy="2908465"/>
            </a:xfrm>
            <a:prstGeom prst="rect">
              <a:avLst/>
            </a:prstGeom>
          </p:spPr>
        </p:pic>
      </p:grpSp>
    </p:spTree>
    <p:extLst>
      <p:ext uri="{BB962C8B-B14F-4D97-AF65-F5344CB8AC3E}">
        <p14:creationId xmlns:p14="http://schemas.microsoft.com/office/powerpoint/2010/main" val="3997043545"/>
      </p:ext>
    </p:extLst>
  </p:cSld>
  <p:clrMapOvr>
    <a:masterClrMapping/>
  </p:clrMapOvr>
</p:sld>
</file>

<file path=ppt/theme/theme1.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54A63AE539264489B37940AD5A84FFF" ma:contentTypeVersion="18" ma:contentTypeDescription="Create a new document." ma:contentTypeScope="" ma:versionID="2bf9482a83985fe7c3e6d0bd72fc0786">
  <xsd:schema xmlns:xsd="http://www.w3.org/2001/XMLSchema" xmlns:xs="http://www.w3.org/2001/XMLSchema" xmlns:p="http://schemas.microsoft.com/office/2006/metadata/properties" xmlns:ns2="bd8ac939-8291-4466-ad12-6c62a76d23b8" xmlns:ns3="2339d3c1-780b-4e6f-9e79-4011a44f6b0c" targetNamespace="http://schemas.microsoft.com/office/2006/metadata/properties" ma:root="true" ma:fieldsID="3fd8b3fdae1a9f8811a4b3940842ae65" ns2:_="" ns3:_="">
    <xsd:import namespace="bd8ac939-8291-4466-ad12-6c62a76d23b8"/>
    <xsd:import namespace="2339d3c1-780b-4e6f-9e79-4011a44f6b0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2:MediaServiceAutoKeyPoints" minOccurs="0"/>
                <xsd:element ref="ns2:MediaServiceKeyPoints"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d8ac939-8291-4466-ad12-6c62a76d23b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eea1d401-ac04-46f1-9878-c8838732bb8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39d3c1-780b-4e6f-9e79-4011a44f6b0c"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2e5decc1-c298-4b9b-8b61-513a1aae70d4}" ma:internalName="TaxCatchAll" ma:showField="CatchAllData" ma:web="2339d3c1-780b-4e6f-9e79-4011a44f6b0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2339d3c1-780b-4e6f-9e79-4011a44f6b0c" xsi:nil="true"/>
    <SharedWithUsers xmlns="2339d3c1-780b-4e6f-9e79-4011a44f6b0c">
      <UserInfo>
        <DisplayName>Christina Milligan</DisplayName>
        <AccountId>54</AccountId>
        <AccountType/>
      </UserInfo>
    </SharedWithUsers>
    <lcf76f155ced4ddcb4097134ff3c332f xmlns="bd8ac939-8291-4466-ad12-6c62a76d23b8">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4EE759B-EFA0-4825-911D-D25AA5D43D8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d8ac939-8291-4466-ad12-6c62a76d23b8"/>
    <ds:schemaRef ds:uri="2339d3c1-780b-4e6f-9e79-4011a44f6b0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8C3B65E-86F5-4F12-882B-E72674BBA31A}">
  <ds:schemaRefs>
    <ds:schemaRef ds:uri="http://schemas.openxmlformats.org/package/2006/metadata/core-properties"/>
    <ds:schemaRef ds:uri="http://www.w3.org/XML/1998/namespace"/>
    <ds:schemaRef ds:uri="http://schemas.microsoft.com/office/2006/documentManagement/types"/>
    <ds:schemaRef ds:uri="http://schemas.microsoft.com/office/infopath/2007/PartnerControls"/>
    <ds:schemaRef ds:uri="http://schemas.microsoft.com/office/2006/metadata/properties"/>
    <ds:schemaRef ds:uri="98a1be8e-ceb0-4d64-90f3-74f22257285b"/>
    <ds:schemaRef ds:uri="65f3190a-2497-4c6e-9c08-e63c17ba8fcf"/>
    <ds:schemaRef ds:uri="http://purl.org/dc/elements/1.1/"/>
    <ds:schemaRef ds:uri="http://purl.org/dc/terms/"/>
    <ds:schemaRef ds:uri="0bfdc619-4bd5-4a26-8e37-4be4446dc23a"/>
    <ds:schemaRef ds:uri="http://purl.org/dc/dcmitype/"/>
    <ds:schemaRef ds:uri="32a440ee-ccdf-4ffb-ba5c-71e25989d2a9"/>
    <ds:schemaRef ds:uri="09a20863-7c96-4a57-95ca-029d1820b203"/>
    <ds:schemaRef ds:uri="c7bc20cd-f3b5-4cb9-9099-b7d1e4c3c983"/>
    <ds:schemaRef ds:uri="7c8aad47-528b-43f4-b615-4953615f0d4f"/>
    <ds:schemaRef ds:uri="2339d3c1-780b-4e6f-9e79-4011a44f6b0c"/>
    <ds:schemaRef ds:uri="bd8ac939-8291-4466-ad12-6c62a76d23b8"/>
  </ds:schemaRefs>
</ds:datastoreItem>
</file>

<file path=customXml/itemProps3.xml><?xml version="1.0" encoding="utf-8"?>
<ds:datastoreItem xmlns:ds="http://schemas.openxmlformats.org/officeDocument/2006/customXml" ds:itemID="{7151A670-0DF8-40A2-9C30-9AF459D7E23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2092</TotalTime>
  <Words>881</Words>
  <Application>Microsoft Office PowerPoint</Application>
  <PresentationFormat>Widescreen</PresentationFormat>
  <Paragraphs>78</Paragraphs>
  <Slides>11</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Calibri</vt:lpstr>
      <vt:lpstr>Calibri Light</vt:lpstr>
      <vt:lpstr>Helvetica Neue</vt:lpstr>
      <vt:lpstr>Roboto</vt:lpstr>
      <vt:lpstr>Roboto Medium</vt:lpstr>
      <vt:lpstr>Office 2013 - 2022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Ragna Skinner - HI</cp:lastModifiedBy>
  <cp:revision>94</cp:revision>
  <dcterms:created xsi:type="dcterms:W3CDTF">2020-04-21T20:33:01Z</dcterms:created>
  <dcterms:modified xsi:type="dcterms:W3CDTF">2025-09-03T20:20:44Z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0x010100B54A63AE539264489B37940AD5A84FFF</vt:lpwstr>
  </property>
  <property fmtid="{D5CDD505-2E9C-101B-9397-08002B2CF9AE}" pid="3" name="xd_ProgID">
    <vt:lpwstr/>
  </property>
  <property fmtid="{D5CDD505-2E9C-101B-9397-08002B2CF9AE}" pid="4" name="ComplianceAssetId">
    <vt:lpwstr/>
  </property>
  <property fmtid="{D5CDD505-2E9C-101B-9397-08002B2CF9AE}" pid="5" name="TemplateUrl">
    <vt:lpwstr/>
  </property>
  <property fmtid="{D5CDD505-2E9C-101B-9397-08002B2CF9AE}" pid="6" name="_ExtendedDescription">
    <vt:lpwstr/>
  </property>
  <property fmtid="{D5CDD505-2E9C-101B-9397-08002B2CF9AE}" pid="7" name="TriggerFlowInfo">
    <vt:lpwstr/>
  </property>
  <property fmtid="{D5CDD505-2E9C-101B-9397-08002B2CF9AE}" pid="8" name="xd_Signature">
    <vt:lpwstr/>
  </property>
  <property fmtid="{D5CDD505-2E9C-101B-9397-08002B2CF9AE}" pid="9" name="MediaServiceImageTags">
    <vt:lpwstr/>
  </property>
</Properties>
</file>