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6"/>
  </p:notesMasterIdLst>
  <p:sldIdLst>
    <p:sldId id="345" r:id="rId5"/>
    <p:sldId id="346" r:id="rId6"/>
    <p:sldId id="347" r:id="rId7"/>
    <p:sldId id="371" r:id="rId8"/>
    <p:sldId id="355" r:id="rId9"/>
    <p:sldId id="368" r:id="rId10"/>
    <p:sldId id="357" r:id="rId11"/>
    <p:sldId id="373" r:id="rId12"/>
    <p:sldId id="356" r:id="rId13"/>
    <p:sldId id="359"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1B85B-A338-4380-A456-5F8C3C9209E7}" v="20" dt="2025-09-03T20:21:05.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452" autoAdjust="0"/>
  </p:normalViewPr>
  <p:slideViewPr>
    <p:cSldViewPr snapToGrid="0">
      <p:cViewPr varScale="1">
        <p:scale>
          <a:sx n="93" d="100"/>
          <a:sy n="93" d="100"/>
        </p:scale>
        <p:origin x="1152" y="66"/>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a Anna Skinner - HI" userId="db7782b0-5973-428e-a833-7f2225f75165" providerId="ADAL" clId="{F491B85B-A338-4380-A456-5F8C3C9209E7}"/>
    <pc:docChg chg="undo custSel modSld">
      <pc:chgData name="Ragna Anna Skinner - HI" userId="db7782b0-5973-428e-a833-7f2225f75165" providerId="ADAL" clId="{F491B85B-A338-4380-A456-5F8C3C9209E7}" dt="2025-09-03T15:16:02.234" v="1066" actId="255"/>
      <pc:docMkLst>
        <pc:docMk/>
      </pc:docMkLst>
      <pc:sldChg chg="modSp mod">
        <pc:chgData name="Ragna Anna Skinner - HI" userId="db7782b0-5973-428e-a833-7f2225f75165" providerId="ADAL" clId="{F491B85B-A338-4380-A456-5F8C3C9209E7}" dt="2025-09-03T14:56:50.723" v="121" actId="20577"/>
        <pc:sldMkLst>
          <pc:docMk/>
          <pc:sldMk cId="2890323369" sldId="345"/>
        </pc:sldMkLst>
        <pc:spChg chg="mod">
          <ac:chgData name="Ragna Anna Skinner - HI" userId="db7782b0-5973-428e-a833-7f2225f75165" providerId="ADAL" clId="{F491B85B-A338-4380-A456-5F8C3C9209E7}" dt="2025-09-03T14:54:45.363" v="3" actId="20577"/>
          <ac:spMkLst>
            <pc:docMk/>
            <pc:sldMk cId="2890323369" sldId="345"/>
            <ac:spMk id="3" creationId="{83D69124-12DE-626F-C834-1BA7D69B9408}"/>
          </ac:spMkLst>
        </pc:spChg>
        <pc:spChg chg="mod">
          <ac:chgData name="Ragna Anna Skinner - HI" userId="db7782b0-5973-428e-a833-7f2225f75165" providerId="ADAL" clId="{F491B85B-A338-4380-A456-5F8C3C9209E7}" dt="2025-09-03T14:56:50.723" v="121" actId="20577"/>
          <ac:spMkLst>
            <pc:docMk/>
            <pc:sldMk cId="2890323369" sldId="345"/>
            <ac:spMk id="4" creationId="{6750C1C8-6386-DDED-19A5-2016D654A326}"/>
          </ac:spMkLst>
        </pc:spChg>
        <pc:spChg chg="mod">
          <ac:chgData name="Ragna Anna Skinner - HI" userId="db7782b0-5973-428e-a833-7f2225f75165" providerId="ADAL" clId="{F491B85B-A338-4380-A456-5F8C3C9209E7}" dt="2025-09-03T14:55:36.645" v="30" actId="20577"/>
          <ac:spMkLst>
            <pc:docMk/>
            <pc:sldMk cId="2890323369" sldId="345"/>
            <ac:spMk id="8" creationId="{A6AAEB71-AACB-1350-FA60-DABC810222C4}"/>
          </ac:spMkLst>
        </pc:spChg>
      </pc:sldChg>
      <pc:sldChg chg="modSp mod">
        <pc:chgData name="Ragna Anna Skinner - HI" userId="db7782b0-5973-428e-a833-7f2225f75165" providerId="ADAL" clId="{F491B85B-A338-4380-A456-5F8C3C9209E7}" dt="2025-09-03T14:57:05.003" v="159" actId="20577"/>
        <pc:sldMkLst>
          <pc:docMk/>
          <pc:sldMk cId="2984839933" sldId="346"/>
        </pc:sldMkLst>
        <pc:spChg chg="mod">
          <ac:chgData name="Ragna Anna Skinner - HI" userId="db7782b0-5973-428e-a833-7f2225f75165" providerId="ADAL" clId="{F491B85B-A338-4380-A456-5F8C3C9209E7}" dt="2025-09-03T14:56:55.731" v="128" actId="20577"/>
          <ac:spMkLst>
            <pc:docMk/>
            <pc:sldMk cId="2984839933" sldId="346"/>
            <ac:spMk id="7" creationId="{0E0600F0-826E-B1FF-5C6B-8E1D4E9E3DC0}"/>
          </ac:spMkLst>
        </pc:spChg>
        <pc:spChg chg="mod">
          <ac:chgData name="Ragna Anna Skinner - HI" userId="db7782b0-5973-428e-a833-7f2225f75165" providerId="ADAL" clId="{F491B85B-A338-4380-A456-5F8C3C9209E7}" dt="2025-09-03T14:57:05.003" v="159" actId="20577"/>
          <ac:spMkLst>
            <pc:docMk/>
            <pc:sldMk cId="2984839933" sldId="346"/>
            <ac:spMk id="17" creationId="{916640C8-5B54-B7F7-F4FA-5210212E37B3}"/>
          </ac:spMkLst>
        </pc:spChg>
      </pc:sldChg>
      <pc:sldChg chg="modSp mod">
        <pc:chgData name="Ragna Anna Skinner - HI" userId="db7782b0-5973-428e-a833-7f2225f75165" providerId="ADAL" clId="{F491B85B-A338-4380-A456-5F8C3C9209E7}" dt="2025-09-03T15:03:12.243" v="252" actId="20577"/>
        <pc:sldMkLst>
          <pc:docMk/>
          <pc:sldMk cId="3881510030" sldId="347"/>
        </pc:sldMkLst>
        <pc:spChg chg="mod">
          <ac:chgData name="Ragna Anna Skinner - HI" userId="db7782b0-5973-428e-a833-7f2225f75165" providerId="ADAL" clId="{F491B85B-A338-4380-A456-5F8C3C9209E7}" dt="2025-09-03T15:03:12.243" v="252" actId="20577"/>
          <ac:spMkLst>
            <pc:docMk/>
            <pc:sldMk cId="3881510030" sldId="347"/>
            <ac:spMk id="4" creationId="{89F4FCED-CBF3-2597-9ABE-B85139692A53}"/>
          </ac:spMkLst>
        </pc:spChg>
        <pc:spChg chg="mod">
          <ac:chgData name="Ragna Anna Skinner - HI" userId="db7782b0-5973-428e-a833-7f2225f75165" providerId="ADAL" clId="{F491B85B-A338-4380-A456-5F8C3C9209E7}" dt="2025-09-03T14:57:15.187" v="174" actId="20577"/>
          <ac:spMkLst>
            <pc:docMk/>
            <pc:sldMk cId="3881510030" sldId="347"/>
            <ac:spMk id="6" creationId="{784F2C2D-9D42-EB0C-D5F4-D320E2469080}"/>
          </ac:spMkLst>
        </pc:spChg>
      </pc:sldChg>
      <pc:sldChg chg="modSp mod">
        <pc:chgData name="Ragna Anna Skinner - HI" userId="db7782b0-5973-428e-a833-7f2225f75165" providerId="ADAL" clId="{F491B85B-A338-4380-A456-5F8C3C9209E7}" dt="2025-09-03T15:10:38.090" v="737" actId="20577"/>
        <pc:sldMkLst>
          <pc:docMk/>
          <pc:sldMk cId="1999005728" sldId="355"/>
        </pc:sldMkLst>
        <pc:spChg chg="mod">
          <ac:chgData name="Ragna Anna Skinner - HI" userId="db7782b0-5973-428e-a833-7f2225f75165" providerId="ADAL" clId="{F491B85B-A338-4380-A456-5F8C3C9209E7}" dt="2025-09-03T15:10:14.475" v="722" actId="20577"/>
          <ac:spMkLst>
            <pc:docMk/>
            <pc:sldMk cId="1999005728" sldId="355"/>
            <ac:spMk id="3" creationId="{F0BE0D4D-5CC3-B3F1-F43D-3820DA02D688}"/>
          </ac:spMkLst>
        </pc:spChg>
        <pc:spChg chg="mod">
          <ac:chgData name="Ragna Anna Skinner - HI" userId="db7782b0-5973-428e-a833-7f2225f75165" providerId="ADAL" clId="{F491B85B-A338-4380-A456-5F8C3C9209E7}" dt="2025-09-03T15:10:38.090" v="737" actId="20577"/>
          <ac:spMkLst>
            <pc:docMk/>
            <pc:sldMk cId="1999005728" sldId="355"/>
            <ac:spMk id="10" creationId="{D545434C-F772-5C87-2741-2ED20359FE4F}"/>
          </ac:spMkLst>
        </pc:spChg>
        <pc:spChg chg="mod">
          <ac:chgData name="Ragna Anna Skinner - HI" userId="db7782b0-5973-428e-a833-7f2225f75165" providerId="ADAL" clId="{F491B85B-A338-4380-A456-5F8C3C9209E7}" dt="2025-09-03T15:09:19.411" v="697" actId="20577"/>
          <ac:spMkLst>
            <pc:docMk/>
            <pc:sldMk cId="1999005728" sldId="355"/>
            <ac:spMk id="13" creationId="{633F7B0A-9ECC-9258-1B3E-6B8C01FA3F29}"/>
          </ac:spMkLst>
        </pc:spChg>
      </pc:sldChg>
      <pc:sldChg chg="modSp mod">
        <pc:chgData name="Ragna Anna Skinner - HI" userId="db7782b0-5973-428e-a833-7f2225f75165" providerId="ADAL" clId="{F491B85B-A338-4380-A456-5F8C3C9209E7}" dt="2025-09-03T15:15:27.085" v="1039" actId="20577"/>
        <pc:sldMkLst>
          <pc:docMk/>
          <pc:sldMk cId="3997043545" sldId="356"/>
        </pc:sldMkLst>
        <pc:spChg chg="mod">
          <ac:chgData name="Ragna Anna Skinner - HI" userId="db7782b0-5973-428e-a833-7f2225f75165" providerId="ADAL" clId="{F491B85B-A338-4380-A456-5F8C3C9209E7}" dt="2025-09-03T15:14:26.931" v="974" actId="20577"/>
          <ac:spMkLst>
            <pc:docMk/>
            <pc:sldMk cId="3997043545" sldId="356"/>
            <ac:spMk id="8" creationId="{6FD12720-56DF-47B1-D0E1-39F8D4F70D52}"/>
          </ac:spMkLst>
        </pc:spChg>
        <pc:spChg chg="mod">
          <ac:chgData name="Ragna Anna Skinner - HI" userId="db7782b0-5973-428e-a833-7f2225f75165" providerId="ADAL" clId="{F491B85B-A338-4380-A456-5F8C3C9209E7}" dt="2025-09-03T15:15:27.085" v="1039" actId="20577"/>
          <ac:spMkLst>
            <pc:docMk/>
            <pc:sldMk cId="3997043545" sldId="356"/>
            <ac:spMk id="11" creationId="{DD7DBD67-C10A-803D-24AF-51669F454FAF}"/>
          </ac:spMkLst>
        </pc:spChg>
      </pc:sldChg>
      <pc:sldChg chg="modSp mod">
        <pc:chgData name="Ragna Anna Skinner - HI" userId="db7782b0-5973-428e-a833-7f2225f75165" providerId="ADAL" clId="{F491B85B-A338-4380-A456-5F8C3C9209E7}" dt="2025-09-03T15:13:17.225" v="928" actId="20577"/>
        <pc:sldMkLst>
          <pc:docMk/>
          <pc:sldMk cId="1393850421" sldId="357"/>
        </pc:sldMkLst>
        <pc:spChg chg="mod">
          <ac:chgData name="Ragna Anna Skinner - HI" userId="db7782b0-5973-428e-a833-7f2225f75165" providerId="ADAL" clId="{F491B85B-A338-4380-A456-5F8C3C9209E7}" dt="2025-09-03T15:12:51.964" v="907" actId="20577"/>
          <ac:spMkLst>
            <pc:docMk/>
            <pc:sldMk cId="1393850421" sldId="357"/>
            <ac:spMk id="8" creationId="{2032C11E-AFB9-6FA6-8788-10BA268D51A1}"/>
          </ac:spMkLst>
        </pc:spChg>
        <pc:spChg chg="mod">
          <ac:chgData name="Ragna Anna Skinner - HI" userId="db7782b0-5973-428e-a833-7f2225f75165" providerId="ADAL" clId="{F491B85B-A338-4380-A456-5F8C3C9209E7}" dt="2025-09-03T15:13:17.225" v="928" actId="20577"/>
          <ac:spMkLst>
            <pc:docMk/>
            <pc:sldMk cId="1393850421" sldId="357"/>
            <ac:spMk id="11" creationId="{BB4A7199-DF59-C861-6CFC-158D81D4FADB}"/>
          </ac:spMkLst>
        </pc:spChg>
      </pc:sldChg>
      <pc:sldChg chg="modSp mod">
        <pc:chgData name="Ragna Anna Skinner - HI" userId="db7782b0-5973-428e-a833-7f2225f75165" providerId="ADAL" clId="{F491B85B-A338-4380-A456-5F8C3C9209E7}" dt="2025-09-03T15:16:02.234" v="1066" actId="255"/>
        <pc:sldMkLst>
          <pc:docMk/>
          <pc:sldMk cId="1667449552" sldId="359"/>
        </pc:sldMkLst>
        <pc:spChg chg="mod">
          <ac:chgData name="Ragna Anna Skinner - HI" userId="db7782b0-5973-428e-a833-7f2225f75165" providerId="ADAL" clId="{F491B85B-A338-4380-A456-5F8C3C9209E7}" dt="2025-09-03T15:16:02.234" v="1066" actId="255"/>
          <ac:spMkLst>
            <pc:docMk/>
            <pc:sldMk cId="1667449552" sldId="359"/>
            <ac:spMk id="2" creationId="{980C8024-637F-56FA-28AB-24219C01F9E0}"/>
          </ac:spMkLst>
        </pc:spChg>
      </pc:sldChg>
      <pc:sldChg chg="modSp mod">
        <pc:chgData name="Ragna Anna Skinner - HI" userId="db7782b0-5973-428e-a833-7f2225f75165" providerId="ADAL" clId="{F491B85B-A338-4380-A456-5F8C3C9209E7}" dt="2025-09-03T15:12:40.745" v="899" actId="20577"/>
        <pc:sldMkLst>
          <pc:docMk/>
          <pc:sldMk cId="1669780500" sldId="368"/>
        </pc:sldMkLst>
        <pc:spChg chg="mod">
          <ac:chgData name="Ragna Anna Skinner - HI" userId="db7782b0-5973-428e-a833-7f2225f75165" providerId="ADAL" clId="{F491B85B-A338-4380-A456-5F8C3C9209E7}" dt="2025-09-03T15:12:40.745" v="899" actId="20577"/>
          <ac:spMkLst>
            <pc:docMk/>
            <pc:sldMk cId="1669780500" sldId="368"/>
            <ac:spMk id="3" creationId="{38A50A1B-3382-F1D5-3083-4E25B7306331}"/>
          </ac:spMkLst>
        </pc:spChg>
        <pc:spChg chg="mod">
          <ac:chgData name="Ragna Anna Skinner - HI" userId="db7782b0-5973-428e-a833-7f2225f75165" providerId="ADAL" clId="{F491B85B-A338-4380-A456-5F8C3C9209E7}" dt="2025-09-03T15:10:43.385" v="745" actId="20577"/>
          <ac:spMkLst>
            <pc:docMk/>
            <pc:sldMk cId="1669780500" sldId="368"/>
            <ac:spMk id="10" creationId="{BB1AB903-273A-6858-FC07-A62CF19D3FF3}"/>
          </ac:spMkLst>
        </pc:spChg>
        <pc:spChg chg="mod">
          <ac:chgData name="Ragna Anna Skinner - HI" userId="db7782b0-5973-428e-a833-7f2225f75165" providerId="ADAL" clId="{F491B85B-A338-4380-A456-5F8C3C9209E7}" dt="2025-09-03T15:11:04.051" v="781" actId="255"/>
          <ac:spMkLst>
            <pc:docMk/>
            <pc:sldMk cId="1669780500" sldId="368"/>
            <ac:spMk id="13" creationId="{7C56E4BD-5091-15CC-FDDA-7B64E0C6A623}"/>
          </ac:spMkLst>
        </pc:spChg>
        <pc:picChg chg="mod">
          <ac:chgData name="Ragna Anna Skinner - HI" userId="db7782b0-5973-428e-a833-7f2225f75165" providerId="ADAL" clId="{F491B85B-A338-4380-A456-5F8C3C9209E7}" dt="2025-09-03T15:11:11.155" v="784" actId="1076"/>
          <ac:picMkLst>
            <pc:docMk/>
            <pc:sldMk cId="1669780500" sldId="368"/>
            <ac:picMk id="2" creationId="{64099FAD-C196-3B6D-DB06-1F76217AD1DD}"/>
          </ac:picMkLst>
        </pc:picChg>
      </pc:sldChg>
      <pc:sldChg chg="modSp mod">
        <pc:chgData name="Ragna Anna Skinner - HI" userId="db7782b0-5973-428e-a833-7f2225f75165" providerId="ADAL" clId="{F491B85B-A338-4380-A456-5F8C3C9209E7}" dt="2025-09-03T15:10:30.577" v="729" actId="20577"/>
        <pc:sldMkLst>
          <pc:docMk/>
          <pc:sldMk cId="1370320588" sldId="371"/>
        </pc:sldMkLst>
        <pc:spChg chg="mod">
          <ac:chgData name="Ragna Anna Skinner - HI" userId="db7782b0-5973-428e-a833-7f2225f75165" providerId="ADAL" clId="{F491B85B-A338-4380-A456-5F8C3C9209E7}" dt="2025-09-03T15:10:30.577" v="729" actId="20577"/>
          <ac:spMkLst>
            <pc:docMk/>
            <pc:sldMk cId="1370320588" sldId="371"/>
            <ac:spMk id="7" creationId="{CAAD6E60-D336-455D-6B29-C92F39270665}"/>
          </ac:spMkLst>
        </pc:spChg>
        <pc:spChg chg="mod">
          <ac:chgData name="Ragna Anna Skinner - HI" userId="db7782b0-5973-428e-a833-7f2225f75165" providerId="ADAL" clId="{F491B85B-A338-4380-A456-5F8C3C9209E7}" dt="2025-09-03T15:07:16.906" v="304" actId="20577"/>
          <ac:spMkLst>
            <pc:docMk/>
            <pc:sldMk cId="1370320588" sldId="371"/>
            <ac:spMk id="14" creationId="{C3E0D80F-BCCF-C3AD-517C-E37DF68E25A9}"/>
          </ac:spMkLst>
        </pc:spChg>
        <pc:spChg chg="mod">
          <ac:chgData name="Ragna Anna Skinner - HI" userId="db7782b0-5973-428e-a833-7f2225f75165" providerId="ADAL" clId="{F491B85B-A338-4380-A456-5F8C3C9209E7}" dt="2025-09-03T15:08:58.266" v="680" actId="20577"/>
          <ac:spMkLst>
            <pc:docMk/>
            <pc:sldMk cId="1370320588" sldId="371"/>
            <ac:spMk id="15" creationId="{222392F9-DEEA-F177-BBB7-82AE0F8564A3}"/>
          </ac:spMkLst>
        </pc:spChg>
        <pc:spChg chg="mod">
          <ac:chgData name="Ragna Anna Skinner - HI" userId="db7782b0-5973-428e-a833-7f2225f75165" providerId="ADAL" clId="{F491B85B-A338-4380-A456-5F8C3C9209E7}" dt="2025-09-03T15:08:22.297" v="586" actId="20577"/>
          <ac:spMkLst>
            <pc:docMk/>
            <pc:sldMk cId="1370320588" sldId="371"/>
            <ac:spMk id="18" creationId="{65AF1FE7-D075-825B-9733-26DE073159F4}"/>
          </ac:spMkLst>
        </pc:spChg>
      </pc:sldChg>
      <pc:sldChg chg="modSp mod">
        <pc:chgData name="Ragna Anna Skinner - HI" userId="db7782b0-5973-428e-a833-7f2225f75165" providerId="ADAL" clId="{F491B85B-A338-4380-A456-5F8C3C9209E7}" dt="2025-09-03T15:14:20.867" v="968" actId="20577"/>
        <pc:sldMkLst>
          <pc:docMk/>
          <pc:sldMk cId="3046806807" sldId="373"/>
        </pc:sldMkLst>
        <pc:spChg chg="mod">
          <ac:chgData name="Ragna Anna Skinner - HI" userId="db7782b0-5973-428e-a833-7f2225f75165" providerId="ADAL" clId="{F491B85B-A338-4380-A456-5F8C3C9209E7}" dt="2025-09-03T15:13:23.556" v="937" actId="20577"/>
          <ac:spMkLst>
            <pc:docMk/>
            <pc:sldMk cId="3046806807" sldId="373"/>
            <ac:spMk id="8" creationId="{EAF39965-5B00-988E-2464-42884337E00C}"/>
          </ac:spMkLst>
        </pc:spChg>
        <pc:spChg chg="mod">
          <ac:chgData name="Ragna Anna Skinner - HI" userId="db7782b0-5973-428e-a833-7f2225f75165" providerId="ADAL" clId="{F491B85B-A338-4380-A456-5F8C3C9209E7}" dt="2025-09-03T15:14:20.867" v="968" actId="20577"/>
          <ac:spMkLst>
            <pc:docMk/>
            <pc:sldMk cId="3046806807" sldId="373"/>
            <ac:spMk id="11" creationId="{8E7C09B9-7D88-6709-9A37-BD48BBB71B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9/3/2025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b="1" i="0" u="none" strike="noStrike" dirty="0">
                <a:solidFill>
                  <a:srgbClr val="662D91"/>
                </a:solidFill>
                <a:effectLst/>
                <a:latin typeface="Helvetica Neue"/>
              </a:rPr>
              <a:t>Discuss with students their progress on their innovation project solution and their robot game missions in the previous session. </a:t>
            </a:r>
            <a:r>
              <a:rPr lang="en-US" b="0" i="0" u="none" strike="noStrike" dirty="0">
                <a:solidFill>
                  <a:srgbClr val="000000"/>
                </a:solidFill>
                <a:effectLst/>
                <a:latin typeface="Helvetica Neue"/>
              </a:rPr>
              <a:t>​</a:t>
            </a:r>
            <a:r>
              <a:rPr lang="en-US" b="0" i="0" dirty="0">
                <a:solidFill>
                  <a:srgbClr val="000000"/>
                </a:solidFill>
                <a:effectLst/>
                <a:latin typeface="Helvetica Neue"/>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E63-EAF5-5DC0-BD9D-56115708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F350-F575-A504-5C04-32AB6415B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8DF365-6CA7-1651-636F-D25B35575BA1}"/>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F465ACC9-40FF-A0EC-8818-E4B1B4D12285}"/>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640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9B67-DA09-E0AE-5389-A07956D2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EDED-0761-A2BD-4557-15C0709F2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ADBF5-D438-20B5-D41B-7BB4F8D356F6}"/>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Reflect on Coopertition®. </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Talk about ways your team will demonstrate this when competing against other teams</a:t>
            </a:r>
          </a:p>
          <a:p>
            <a:pPr marL="171450" indent="-171450"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Session Tips:</a:t>
            </a: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The team can create a survey to evaluate their solution or ask for feedback from someone affected by the problem.</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B72CBA0-4829-4A8C-F824-CBC122BC0CE2}"/>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01418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Share and collect feedback on your ideas.</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Decide what feedback to use to iterate on your solution.</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Determine if you can do any testing of your solution</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iterate and improve their innovation project solution following the feedback from others.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Consider joining a webinar or watching interviews to hear  from experts.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reference the rubrics so they can be prepared for judging at the event.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think about who their innovative project solution is for.</a:t>
            </a:r>
            <a:endParaRPr lang="en-US" sz="1200" dirty="0">
              <a:latin typeface="Arial"/>
              <a:cs typeface="Arial"/>
            </a:endParaRP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9A0-6943-9DB5-59E3-DD95E0787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6FB9-E39B-0A6E-414A-67B17095F5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C332C-0EB2-8480-C7AC-C905994A8CF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Choose another robot game mission to work on.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Think about how each new mission fits into your mission strategy.</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Iterate and refine your program so your robot completes the mission reliably.</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Be sure to document your design process and testing for each mission!</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Use the Core Values where appropriate to encourage the team. To celebrate the team learning these important values, share examples of when the team demonstrates these principles.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think about strategy when choosing missions to solve. Multiple missions can be completed on the same run to save time.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Encourage the team to discuss how their program works.  Break the program into blocks that control one movement each.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Treat the robot game like a sport. The team needs to practice, practice, practice to perform consistently in the  robot game.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robot’s starting point in the launch area strongly influences where it ends up. Have the team keep good notes about where to place the robot. The Pseudocode sheet in the Engineering Notebook can be used for this purpose.</a:t>
            </a:r>
            <a:endParaRPr lang="en-US" sz="1200" dirty="0">
              <a:latin typeface="Arial"/>
              <a:cs typeface="Arial"/>
            </a:endParaRPr>
          </a:p>
        </p:txBody>
      </p:sp>
      <p:sp>
        <p:nvSpPr>
          <p:cNvPr id="4" name="Slide Number Placeholder 3">
            <a:extLst>
              <a:ext uri="{FF2B5EF4-FFF2-40B4-BE49-F238E27FC236}">
                <a16:creationId xmlns:a16="http://schemas.microsoft.com/office/drawing/2014/main" id="{865EEDE2-2EC3-1E79-31DB-0EB4FB64D11E}"/>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104759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0D12-DFBB-4D2B-150E-082BA3B66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4B8A-2B61-4F64-066A-E2D8071DAA7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869D40C-BAB6-A724-FAC3-54F8687A218B}"/>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BA410AA4-5D51-9D7F-8ED9-4EC9D14DB54C}"/>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408265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1" i="0" u="none" strike="noStrike" dirty="0">
                <a:solidFill>
                  <a:srgbClr val="000000"/>
                </a:solidFill>
                <a:effectLst/>
                <a:latin typeface="Calibri" panose="020F0502020204030204" pitchFamily="34" charset="0"/>
              </a:rPr>
              <a:t>Share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Get together at the mat. Share the robot skills you practiced in this session and the work completed on the innovation project.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endParaRPr lang="en-US" sz="1200" b="0" i="0" dirty="0">
              <a:solidFill>
                <a:srgbClr val="444444"/>
              </a:solidFill>
              <a:effectLst/>
              <a:latin typeface="Arial" panose="020B0604020202020204" pitchFamily="34" charset="0"/>
            </a:endParaRPr>
          </a:p>
          <a:p>
            <a:pPr algn="l" rtl="0" fontAlgn="base">
              <a:buNone/>
            </a:pPr>
            <a:r>
              <a:rPr lang="en-US" sz="1800" b="0" i="0" dirty="0">
                <a:solidFill>
                  <a:srgbClr val="444444"/>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76431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9/3/2025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TÍMI 8</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1028701"/>
            <a:ext cx="4261981" cy="532354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unnið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liðinu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mínu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því</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meta og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bæta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nýsköpunarverkefnið</a:t>
            </a:r>
            <a:endPar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a:p>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unnið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liðinu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mínu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hanna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viðbætur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á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vélmennið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búa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til</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forrit</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til</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leysa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þrautir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solidFill>
                  <a:srgbClr val="000000"/>
                </a:solidFill>
                <a:latin typeface="Roboto" panose="02000000000000000000" pitchFamily="2" charset="0"/>
              </a:rPr>
              <a:t>Nemendur</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halda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áfram</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að</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þróa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nýsköpunarverkefnið</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út</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frá</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endurgjöf</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frá</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öðrum</a:t>
            </a:r>
            <a:r>
              <a:rPr lang="en-US" dirty="0">
                <a:solidFill>
                  <a:srgbClr val="000000"/>
                </a:solidFill>
                <a:latin typeface="Roboto" panose="02000000000000000000" pitchFamily="2" charset="0"/>
              </a:rPr>
              <a:t> og </a:t>
            </a:r>
            <a:r>
              <a:rPr lang="en-US" dirty="0" err="1">
                <a:solidFill>
                  <a:srgbClr val="000000"/>
                </a:solidFill>
                <a:latin typeface="Roboto" panose="02000000000000000000" pitchFamily="2" charset="0"/>
              </a:rPr>
              <a:t>halda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áfram</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að</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leysa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þrautir</a:t>
            </a:r>
            <a:r>
              <a:rPr lang="en-US" dirty="0">
                <a:solidFill>
                  <a:srgbClr val="000000"/>
                </a:solidFill>
                <a:latin typeface="Roboto" panose="02000000000000000000" pitchFamily="2" charset="0"/>
              </a:rPr>
              <a:t> í </a:t>
            </a:r>
            <a:r>
              <a:rPr lang="en-US" dirty="0" err="1">
                <a:solidFill>
                  <a:srgbClr val="000000"/>
                </a:solidFill>
                <a:latin typeface="Roboto" panose="02000000000000000000" pitchFamily="2" charset="0"/>
              </a:rPr>
              <a:t>vélmennakappleiknum</a:t>
            </a:r>
            <a:r>
              <a:rPr lang="en-US" dirty="0">
                <a:solidFill>
                  <a:srgbClr val="000000"/>
                </a:solidFill>
                <a:latin typeface="Roboto" panose="02000000000000000000" pitchFamily="2" charset="0"/>
              </a:rPr>
              <a:t>.</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2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0234" y="1757363"/>
            <a:ext cx="5010150" cy="3343275"/>
          </a:xfrm>
          <a:prstGeom prst="rect">
            <a:avLst/>
          </a:prstGeom>
        </p:spPr>
      </p:pic>
      <p:sp>
        <p:nvSpPr>
          <p:cNvPr id="2" name="Text Placeholder 4">
            <a:extLst>
              <a:ext uri="{FF2B5EF4-FFF2-40B4-BE49-F238E27FC236}">
                <a16:creationId xmlns:a16="http://schemas.microsoft.com/office/drawing/2014/main" id="{980C8024-637F-56FA-28AB-24219C01F9E0}"/>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Takið</a:t>
            </a:r>
            <a:r>
              <a:rPr lang="en-US" sz="48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a:t>
            </a:r>
            <a:r>
              <a:rPr lang="en-US" sz="48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til</a:t>
            </a:r>
            <a:r>
              <a:rPr lang="en-US" sz="48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á </a:t>
            </a:r>
            <a:r>
              <a:rPr lang="en-US" sz="48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vinnusvæðinu</a:t>
            </a:r>
            <a:endParaRPr lang="en-US" sz="4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744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936" y="1344435"/>
            <a:ext cx="5089064" cy="3200681"/>
          </a:xfrm>
          <a:prstGeom prst="rect">
            <a:avLst/>
          </a:prstGeom>
        </p:spPr>
      </p:pic>
      <p:sp>
        <p:nvSpPr>
          <p:cNvPr id="2" name="TextBox 1">
            <a:extLst>
              <a:ext uri="{FF2B5EF4-FFF2-40B4-BE49-F238E27FC236}">
                <a16:creationId xmlns:a16="http://schemas.microsoft.com/office/drawing/2014/main" id="{F78AFDF3-1FF9-C056-5391-804AFB457EFE}"/>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Umræður</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7977A7-90C8-1701-365B-F2C04BFB271B}"/>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3108DD57-4390-C9C4-AE40-215A9A8AA1A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ought with solid fill">
              <a:extLst>
                <a:ext uri="{FF2B5EF4-FFF2-40B4-BE49-F238E27FC236}">
                  <a16:creationId xmlns:a16="http://schemas.microsoft.com/office/drawing/2014/main" id="{3C3ADF6F-BE0E-7550-0284-3E7358CED9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sp>
        <p:nvSpPr>
          <p:cNvPr id="17" name="Text Placeholder 2">
            <a:extLst>
              <a:ext uri="{FF2B5EF4-FFF2-40B4-BE49-F238E27FC236}">
                <a16:creationId xmlns:a16="http://schemas.microsoft.com/office/drawing/2014/main" id="{916640C8-5B54-B7F7-F4FA-5210212E37B3}"/>
              </a:ext>
            </a:extLst>
          </p:cNvPr>
          <p:cNvSpPr txBox="1">
            <a:spLocks/>
          </p:cNvSpPr>
          <p:nvPr/>
        </p:nvSpPr>
        <p:spPr>
          <a:xfrm>
            <a:off x="1963457" y="1393757"/>
            <a:ext cx="9582149" cy="762634"/>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Hvað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gerðum</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síðasta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tíma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pic>
        <p:nvPicPr>
          <p:cNvPr id="2" name="Picture 1" descr="Cartoon of a child and child with their hands on their face&#10;&#10;AI-generated content may be incorrect.">
            <a:extLst>
              <a:ext uri="{FF2B5EF4-FFF2-40B4-BE49-F238E27FC236}">
                <a16:creationId xmlns:a16="http://schemas.microsoft.com/office/drawing/2014/main" id="{7D370E77-38DF-FE6F-D66E-947129825667}"/>
              </a:ext>
            </a:extLst>
          </p:cNvPr>
          <p:cNvPicPr>
            <a:picLocks noChangeAspect="1"/>
          </p:cNvPicPr>
          <p:nvPr/>
        </p:nvPicPr>
        <p:blipFill>
          <a:blip r:embed="rId5"/>
          <a:stretch>
            <a:fillRect/>
          </a:stretch>
        </p:blipFill>
        <p:spPr>
          <a:xfrm>
            <a:off x="3839366" y="2417274"/>
            <a:ext cx="4513268" cy="3803058"/>
          </a:xfrm>
          <a:prstGeom prst="rect">
            <a:avLst/>
          </a:prstGeom>
        </p:spPr>
      </p:pic>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550-E073-5579-A82F-7A63B9DF83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92D2572-CFCB-794D-62B6-39594A1F0721}"/>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D2F5D4D-CBDF-42A4-329D-E503CCA812B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84F2C2D-9D42-EB0C-D5F4-D320E24690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Orðalisti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89F4FCED-CBF3-2597-9ABE-B85139692A53}"/>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meta:</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til</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ákveða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gildi</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eða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virði</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eftir</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hafa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kynnt</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sér</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eitthvað</a:t>
            </a:r>
            <a:r>
              <a:rPr lang="en-US" dirty="0">
                <a:latin typeface="Roboto" panose="02000000000000000000" pitchFamily="2" charset="0"/>
                <a:ea typeface="Roboto" panose="02000000000000000000" pitchFamily="2" charset="0"/>
                <a:cs typeface="Roboto" panose="02000000000000000000" pitchFamily="2" charset="0"/>
              </a:rPr>
              <a:t> vel</a:t>
            </a:r>
          </a:p>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sérfræðingur</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einstaklingur</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með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sérstaka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kunnáttu</a:t>
            </a:r>
            <a:r>
              <a:rPr lang="en-US" dirty="0">
                <a:latin typeface="Roboto" panose="02000000000000000000" pitchFamily="2" charset="0"/>
                <a:ea typeface="Roboto" panose="02000000000000000000" pitchFamily="2" charset="0"/>
                <a:cs typeface="Roboto" panose="02000000000000000000" pitchFamily="2" charset="0"/>
              </a:rPr>
              <a:t> í </a:t>
            </a:r>
            <a:r>
              <a:rPr lang="en-US" dirty="0" err="1">
                <a:latin typeface="Roboto" panose="02000000000000000000" pitchFamily="2" charset="0"/>
                <a:ea typeface="Roboto" panose="02000000000000000000" pitchFamily="2" charset="0"/>
                <a:cs typeface="Roboto" panose="02000000000000000000" pitchFamily="2" charset="0"/>
              </a:rPr>
              <a:t>eða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þekkingu</a:t>
            </a:r>
            <a:r>
              <a:rPr lang="en-US" dirty="0">
                <a:latin typeface="Roboto" panose="02000000000000000000" pitchFamily="2" charset="0"/>
                <a:ea typeface="Roboto" panose="02000000000000000000" pitchFamily="2" charset="0"/>
                <a:cs typeface="Roboto" panose="02000000000000000000" pitchFamily="2" charset="0"/>
              </a:rPr>
              <a:t> á </a:t>
            </a:r>
            <a:r>
              <a:rPr lang="en-US" dirty="0" err="1">
                <a:latin typeface="Roboto" panose="02000000000000000000" pitchFamily="2" charset="0"/>
                <a:ea typeface="Roboto" panose="02000000000000000000" pitchFamily="2" charset="0"/>
                <a:cs typeface="Roboto" panose="02000000000000000000" pitchFamily="2" charset="0"/>
              </a:rPr>
              <a:t>ákveðnu</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viðfangsefni</a:t>
            </a:r>
            <a:endParaRPr lang="en-US"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prófanir</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gera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ráðstafanir</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til</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athuga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gæði</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frammistöðu</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eða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áreiðanleika</a:t>
            </a: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E08FD90C-89FF-C2FE-D062-3F9EEFA6EAEE}"/>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AFD43FDB-21D5-5953-EAFA-943D35C3042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4B42F1E1-28BB-27EF-4707-C41BD9A7F8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descr="A person wearing a hat and glasses&#10;&#10;AI-generated content may be incorrect.">
            <a:extLst>
              <a:ext uri="{FF2B5EF4-FFF2-40B4-BE49-F238E27FC236}">
                <a16:creationId xmlns:a16="http://schemas.microsoft.com/office/drawing/2014/main" id="{50AE5F65-3310-F9D0-A815-C243223CF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8596" y="2761273"/>
            <a:ext cx="2319275" cy="1546783"/>
          </a:xfrm>
          <a:prstGeom prst="rect">
            <a:avLst/>
          </a:prstGeom>
        </p:spPr>
      </p:pic>
      <p:pic>
        <p:nvPicPr>
          <p:cNvPr id="10" name="Picture 9" descr="A couple of men looking at a model of robots&#10;&#10;AI-generated content may be incorrect.">
            <a:extLst>
              <a:ext uri="{FF2B5EF4-FFF2-40B4-BE49-F238E27FC236}">
                <a16:creationId xmlns:a16="http://schemas.microsoft.com/office/drawing/2014/main" id="{2E54DA8C-EDCA-C1BB-C262-383D4490AC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48596" y="4503574"/>
            <a:ext cx="2320175" cy="1546783"/>
          </a:xfrm>
          <a:prstGeom prst="rect">
            <a:avLst/>
          </a:prstGeom>
        </p:spPr>
      </p:pic>
      <p:pic>
        <p:nvPicPr>
          <p:cNvPr id="17" name="Picture 16" descr="A couple of young men sitting on the floor using laptops&#10;&#10;AI-generated content may be incorrect.">
            <a:extLst>
              <a:ext uri="{FF2B5EF4-FFF2-40B4-BE49-F238E27FC236}">
                <a16:creationId xmlns:a16="http://schemas.microsoft.com/office/drawing/2014/main" id="{19CD6475-DAAA-62BF-ADB4-A2FB960A95E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848596" y="1022667"/>
            <a:ext cx="2320175" cy="1543088"/>
          </a:xfrm>
          <a:prstGeom prst="rect">
            <a:avLst/>
          </a:prstGeom>
        </p:spPr>
      </p:pic>
    </p:spTree>
    <p:extLst>
      <p:ext uri="{BB962C8B-B14F-4D97-AF65-F5344CB8AC3E}">
        <p14:creationId xmlns:p14="http://schemas.microsoft.com/office/powerpoint/2010/main" val="38815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1991-F09F-29A2-5267-3B3E93EA0FF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70FDF5C-E209-5A8F-7348-079CFBBE83D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7048586-E74D-1450-C0C1-CDFF1F2DC13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AAD6E60-D336-455D-6B29-C92F392706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Kynning</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4" name="Text Placeholder 2">
            <a:extLst>
              <a:ext uri="{FF2B5EF4-FFF2-40B4-BE49-F238E27FC236}">
                <a16:creationId xmlns:a16="http://schemas.microsoft.com/office/drawing/2014/main" id="{C3E0D80F-BCCF-C3AD-517C-E37DF68E25A9}"/>
              </a:ext>
            </a:extLst>
          </p:cNvPr>
          <p:cNvSpPr txBox="1">
            <a:spLocks/>
          </p:cNvSpPr>
          <p:nvPr/>
        </p:nvSpPr>
        <p:spPr>
          <a:xfrm>
            <a:off x="457200" y="2146969"/>
            <a:ext cx="5446791" cy="2921000"/>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000" b="1" i="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4000" b="1" i="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i="1" dirty="0" err="1">
                <a:solidFill>
                  <a:srgbClr val="0660AC"/>
                </a:solidFill>
                <a:latin typeface="Roboto" panose="02000000000000000000" pitchFamily="2" charset="0"/>
                <a:ea typeface="Roboto" panose="02000000000000000000" pitchFamily="2" charset="0"/>
                <a:cs typeface="Roboto" panose="02000000000000000000" pitchFamily="2" charset="0"/>
              </a:rPr>
              <a:t>sýnir</a:t>
            </a:r>
            <a:r>
              <a:rPr lang="en-US" sz="4000" b="1" i="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i="1" dirty="0" err="1">
                <a:solidFill>
                  <a:srgbClr val="0660AC"/>
                </a:solidFill>
                <a:latin typeface="Roboto" panose="02000000000000000000" pitchFamily="2" charset="0"/>
                <a:ea typeface="Roboto" panose="02000000000000000000" pitchFamily="2" charset="0"/>
                <a:cs typeface="Roboto" panose="02000000000000000000" pitchFamily="2" charset="0"/>
              </a:rPr>
              <a:t>liðið</a:t>
            </a:r>
            <a:r>
              <a:rPr lang="en-US" sz="4000" b="1" i="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i="1" dirty="0" err="1">
                <a:solidFill>
                  <a:srgbClr val="0660AC"/>
                </a:solidFill>
                <a:latin typeface="Roboto" panose="02000000000000000000" pitchFamily="2" charset="0"/>
                <a:ea typeface="Roboto" panose="02000000000000000000" pitchFamily="2" charset="0"/>
                <a:cs typeface="Roboto" panose="02000000000000000000" pitchFamily="2" charset="0"/>
              </a:rPr>
              <a:t>samvinnukeppni</a:t>
            </a:r>
            <a:r>
              <a:rPr lang="en-US" sz="4000" b="1" i="1" dirty="0">
                <a:solidFill>
                  <a:srgbClr val="0660AC"/>
                </a:solidFill>
                <a:latin typeface="Roboto" panose="02000000000000000000" pitchFamily="2" charset="0"/>
                <a:ea typeface="Roboto" panose="02000000000000000000" pitchFamily="2" charset="0"/>
                <a:cs typeface="Roboto" panose="02000000000000000000" pitchFamily="2" charset="0"/>
              </a:rPr>
              <a:t> / </a:t>
            </a:r>
            <a:r>
              <a:rPr lang="en-US" sz="4000" b="1" i="1" dirty="0" err="1">
                <a:solidFill>
                  <a:srgbClr val="0660AC"/>
                </a:solidFill>
                <a:latin typeface="Roboto" panose="02000000000000000000" pitchFamily="2" charset="0"/>
                <a:ea typeface="Roboto" panose="02000000000000000000" pitchFamily="2" charset="0"/>
                <a:cs typeface="Roboto" panose="02000000000000000000" pitchFamily="2" charset="0"/>
              </a:rPr>
              <a:t>Coopertition</a:t>
            </a:r>
            <a:r>
              <a:rPr lang="en-US" sz="40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
        <p:nvSpPr>
          <p:cNvPr id="15" name="TextBox 14">
            <a:extLst>
              <a:ext uri="{FF2B5EF4-FFF2-40B4-BE49-F238E27FC236}">
                <a16:creationId xmlns:a16="http://schemas.microsoft.com/office/drawing/2014/main" id="{222392F9-DEEA-F177-BBB7-82AE0F8564A3}"/>
              </a:ext>
            </a:extLst>
          </p:cNvPr>
          <p:cNvSpPr txBox="1"/>
          <p:nvPr/>
        </p:nvSpPr>
        <p:spPr>
          <a:xfrm>
            <a:off x="587828" y="5002440"/>
            <a:ext cx="4521871" cy="923330"/>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Ræðið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hvernig</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ætlið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sýna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samvinnukappni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 </a:t>
            </a:r>
            <a:r>
              <a:rPr lang="en-US" b="1" i="1" dirty="0" err="1">
                <a:solidFill>
                  <a:srgbClr val="ED1C24"/>
                </a:solidFill>
                <a:latin typeface="Roboto" panose="02000000000000000000" pitchFamily="2" charset="0"/>
                <a:ea typeface="Roboto" panose="02000000000000000000" pitchFamily="2" charset="0"/>
                <a:cs typeface="Roboto" panose="02000000000000000000" pitchFamily="2" charset="0"/>
              </a:rPr>
              <a:t>Coopertition</a:t>
            </a:r>
            <a:r>
              <a:rPr lang="en-US" b="1" baseline="30000" dirty="0">
                <a:solidFill>
                  <a:srgbClr val="ED1C24"/>
                </a:solidFill>
                <a:latin typeface="Roboto" panose="02000000000000000000" pitchFamily="2" charset="0"/>
                <a:ea typeface="Roboto" panose="02000000000000000000" pitchFamily="2" charset="0"/>
                <a:cs typeface="Roboto" panose="02000000000000000000" pitchFamily="2" charset="0"/>
              </a:rPr>
              <a: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þegar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keppið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önnur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grpSp>
        <p:nvGrpSpPr>
          <p:cNvPr id="16" name="Group 15">
            <a:extLst>
              <a:ext uri="{FF2B5EF4-FFF2-40B4-BE49-F238E27FC236}">
                <a16:creationId xmlns:a16="http://schemas.microsoft.com/office/drawing/2014/main" id="{C718EC2A-4712-40D0-B8C0-8D48224686E4}"/>
              </a:ext>
            </a:extLst>
          </p:cNvPr>
          <p:cNvGrpSpPr/>
          <p:nvPr/>
        </p:nvGrpSpPr>
        <p:grpSpPr>
          <a:xfrm>
            <a:off x="5109698" y="1226945"/>
            <a:ext cx="6976904" cy="4932305"/>
            <a:chOff x="4788508" y="1038039"/>
            <a:chExt cx="7082299" cy="5121251"/>
          </a:xfrm>
        </p:grpSpPr>
        <p:pic>
          <p:nvPicPr>
            <p:cNvPr id="17" name="Picture 16" descr="A piece of paper with a red stripe&#10;&#10;AI-generated content may be incorrect.">
              <a:extLst>
                <a:ext uri="{FF2B5EF4-FFF2-40B4-BE49-F238E27FC236}">
                  <a16:creationId xmlns:a16="http://schemas.microsoft.com/office/drawing/2014/main" id="{8AD8B282-7748-9F42-98D1-711DD4B20624}"/>
                </a:ext>
              </a:extLst>
            </p:cNvPr>
            <p:cNvPicPr>
              <a:picLocks noChangeAspect="1"/>
            </p:cNvPicPr>
            <p:nvPr/>
          </p:nvPicPr>
          <p:blipFill>
            <a:blip r:embed="rId3" cstate="screen">
              <a:extLst>
                <a:ext uri="{28A0092B-C50C-407E-A947-70E740481C1C}">
                  <a14:useLocalDpi xmlns:a14="http://schemas.microsoft.com/office/drawing/2010/main"/>
                </a:ext>
              </a:extLst>
            </a:blip>
            <a:srcRect l="37121" t="10276" r="2374" b="54285"/>
            <a:stretch/>
          </p:blipFill>
          <p:spPr>
            <a:xfrm>
              <a:off x="4788508" y="1038039"/>
              <a:ext cx="7082299" cy="5121251"/>
            </a:xfrm>
            <a:prstGeom prst="rect">
              <a:avLst/>
            </a:prstGeom>
          </p:spPr>
        </p:pic>
        <p:sp>
          <p:nvSpPr>
            <p:cNvPr id="18" name="TextBox 17">
              <a:extLst>
                <a:ext uri="{FF2B5EF4-FFF2-40B4-BE49-F238E27FC236}">
                  <a16:creationId xmlns:a16="http://schemas.microsoft.com/office/drawing/2014/main" id="{65AF1FE7-D075-825B-9733-26DE073159F4}"/>
                </a:ext>
              </a:extLst>
            </p:cNvPr>
            <p:cNvSpPr txBox="1"/>
            <p:nvPr/>
          </p:nvSpPr>
          <p:spPr>
            <a:xfrm rot="21437334">
              <a:off x="5240239" y="1749634"/>
              <a:ext cx="5685826" cy="862831"/>
            </a:xfrm>
            <a:prstGeom prst="rect">
              <a:avLst/>
            </a:prstGeom>
            <a:noFill/>
          </p:spPr>
          <p:txBody>
            <a:bodyPr wrap="none" rtlCol="0">
              <a:spAutoFit/>
            </a:bodyPr>
            <a:lstStyle/>
            <a:p>
              <a:pPr algn="l"/>
              <a:r>
                <a:rPr lang="en-US" sz="1600" b="1" i="1" u="none" strike="noStrike" baseline="0" dirty="0" err="1">
                  <a:solidFill>
                    <a:srgbClr val="FFFFFF"/>
                  </a:solidFill>
                  <a:latin typeface="Roboto" panose="02000000000000000000" pitchFamily="2" charset="0"/>
                  <a:ea typeface="Roboto" panose="02000000000000000000" pitchFamily="2" charset="0"/>
                </a:rPr>
                <a:t>Samvinnukeppni</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Við</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sýnum</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að</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lærdómur</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skiptir</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meira</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máli</a:t>
              </a:r>
              <a:r>
                <a:rPr lang="en-US" sz="1600" b="1" i="1" u="none" strike="noStrike" baseline="0" dirty="0">
                  <a:solidFill>
                    <a:srgbClr val="FFFFFF"/>
                  </a:solidFill>
                  <a:latin typeface="Roboto" panose="02000000000000000000" pitchFamily="2" charset="0"/>
                  <a:ea typeface="Roboto" panose="02000000000000000000" pitchFamily="2" charset="0"/>
                </a:rPr>
                <a:t> </a:t>
              </a:r>
            </a:p>
            <a:p>
              <a:pPr algn="l"/>
              <a:r>
                <a:rPr lang="en-US" sz="1600" b="1" i="1" u="none" strike="noStrike" baseline="0" dirty="0" err="1">
                  <a:solidFill>
                    <a:srgbClr val="FFFFFF"/>
                  </a:solidFill>
                  <a:latin typeface="Roboto" panose="02000000000000000000" pitchFamily="2" charset="0"/>
                  <a:ea typeface="Roboto" panose="02000000000000000000" pitchFamily="2" charset="0"/>
                </a:rPr>
                <a:t>en</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að</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vinna</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Við</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hjálpum</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öðrum</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jafnvel</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þegar</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við</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erum</a:t>
              </a:r>
              <a:r>
                <a:rPr lang="en-US" sz="1600" b="1" i="1" u="none" strike="noStrike" baseline="0" dirty="0">
                  <a:solidFill>
                    <a:srgbClr val="FFFFFF"/>
                  </a:solidFill>
                  <a:latin typeface="Roboto" panose="02000000000000000000" pitchFamily="2" charset="0"/>
                  <a:ea typeface="Roboto" panose="02000000000000000000" pitchFamily="2" charset="0"/>
                </a:rPr>
                <a:t> </a:t>
              </a:r>
              <a:r>
                <a:rPr lang="en-US" sz="1600" b="1" i="1" u="none" strike="noStrike" baseline="0" dirty="0" err="1">
                  <a:solidFill>
                    <a:srgbClr val="FFFFFF"/>
                  </a:solidFill>
                  <a:latin typeface="Roboto" panose="02000000000000000000" pitchFamily="2" charset="0"/>
                  <a:ea typeface="Roboto" panose="02000000000000000000" pitchFamily="2" charset="0"/>
                </a:rPr>
                <a:t>að</a:t>
              </a:r>
              <a:r>
                <a:rPr lang="en-US" sz="1600" b="1" i="1" u="none" strike="noStrike" baseline="0" dirty="0">
                  <a:solidFill>
                    <a:srgbClr val="FFFFFF"/>
                  </a:solidFill>
                  <a:latin typeface="Roboto" panose="02000000000000000000" pitchFamily="2" charset="0"/>
                  <a:ea typeface="Roboto" panose="02000000000000000000" pitchFamily="2" charset="0"/>
                </a:rPr>
                <a:t> </a:t>
              </a:r>
              <a:endParaRPr lang="en-US" sz="1600" b="1" i="1" dirty="0">
                <a:solidFill>
                  <a:srgbClr val="FFFFFF"/>
                </a:solidFill>
                <a:latin typeface="Roboto" panose="02000000000000000000" pitchFamily="2" charset="0"/>
                <a:ea typeface="Roboto" panose="02000000000000000000" pitchFamily="2" charset="0"/>
              </a:endParaRPr>
            </a:p>
            <a:p>
              <a:pPr algn="l"/>
              <a:r>
                <a:rPr lang="en-US" sz="1600" b="1" i="1" u="none" strike="noStrike" baseline="0" dirty="0" err="1">
                  <a:solidFill>
                    <a:srgbClr val="FFFFFF"/>
                  </a:solidFill>
                  <a:latin typeface="Roboto" panose="02000000000000000000" pitchFamily="2" charset="0"/>
                  <a:ea typeface="Roboto" panose="02000000000000000000" pitchFamily="2" charset="0"/>
                </a:rPr>
                <a:t>keppa</a:t>
              </a:r>
              <a:r>
                <a:rPr lang="en-US" sz="1600" b="1" i="1" u="none" strike="noStrike" baseline="0" dirty="0">
                  <a:solidFill>
                    <a:srgbClr val="FFFFFF"/>
                  </a:solidFill>
                  <a:latin typeface="Roboto" panose="02000000000000000000" pitchFamily="2" charset="0"/>
                  <a:ea typeface="Roboto" panose="02000000000000000000" pitchFamily="2" charset="0"/>
                </a:rPr>
                <a:t>.</a:t>
              </a:r>
            </a:p>
          </p:txBody>
        </p:sp>
      </p:grpSp>
      <p:pic>
        <p:nvPicPr>
          <p:cNvPr id="20" name="Graphic 19" descr="Badge Question Mark with solid fill">
            <a:extLst>
              <a:ext uri="{FF2B5EF4-FFF2-40B4-BE49-F238E27FC236}">
                <a16:creationId xmlns:a16="http://schemas.microsoft.com/office/drawing/2014/main" id="{3D2F68EE-0FD6-BF26-2590-871D0393AB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231" y="835605"/>
            <a:ext cx="1492180" cy="1492180"/>
          </a:xfrm>
          <a:prstGeom prst="rect">
            <a:avLst/>
          </a:prstGeom>
        </p:spPr>
      </p:pic>
    </p:spTree>
    <p:extLst>
      <p:ext uri="{BB962C8B-B14F-4D97-AF65-F5344CB8AC3E}">
        <p14:creationId xmlns:p14="http://schemas.microsoft.com/office/powerpoint/2010/main" val="137032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82779" y="1080923"/>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Deilið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nýsköpunarverkefninu</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með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öðrum</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7" name="Group 16">
            <a:extLst>
              <a:ext uri="{FF2B5EF4-FFF2-40B4-BE49-F238E27FC236}">
                <a16:creationId xmlns:a16="http://schemas.microsoft.com/office/drawing/2014/main" id="{68282A37-FE5B-61B7-318E-B4CDB014CBA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20F71A35-F611-4193-8E31-AFE96333C38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3CB2DB6A-30BF-F9E3-3716-EAB2FE38D4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F0BE0D4D-5CC3-B3F1-F43D-3820DA02D688}"/>
              </a:ext>
            </a:extLst>
          </p:cNvPr>
          <p:cNvSpPr txBox="1"/>
          <p:nvPr/>
        </p:nvSpPr>
        <p:spPr>
          <a:xfrm>
            <a:off x="1882779" y="2714932"/>
            <a:ext cx="6692509" cy="923330"/>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Safnið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athugasemdum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og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notið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þær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til</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bæta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lausnina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ykkar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a:p>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Geturðu</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prófað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lausnina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til</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sjá</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hvort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hún</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virkar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pic>
        <p:nvPicPr>
          <p:cNvPr id="2" name="Picture 1" descr="A cartoon of a child and a child&#10;&#10;AI-generated content may be incorrect.">
            <a:extLst>
              <a:ext uri="{FF2B5EF4-FFF2-40B4-BE49-F238E27FC236}">
                <a16:creationId xmlns:a16="http://schemas.microsoft.com/office/drawing/2014/main" id="{2E5A3155-B01C-99C0-1B8C-7251BE7A33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7252" y="4644136"/>
            <a:ext cx="7397496" cy="1572768"/>
          </a:xfrm>
          <a:prstGeom prst="rect">
            <a:avLst/>
          </a:prstGeom>
        </p:spPr>
      </p:pic>
    </p:spTree>
    <p:extLst>
      <p:ext uri="{BB962C8B-B14F-4D97-AF65-F5344CB8AC3E}">
        <p14:creationId xmlns:p14="http://schemas.microsoft.com/office/powerpoint/2010/main" val="199900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63E3-E541-5FE9-785A-9F5E39BBFC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5A31A31-B5C5-06E5-3B02-8DD2415950A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36FAB4EF-84A0-4C04-D9DB-30B19CD5AE14}"/>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B1AB903-273A-6858-FC07-A62CF19D3FF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7C56E4BD-5091-15CC-FDDA-7B64E0C6A623}"/>
              </a:ext>
            </a:extLst>
          </p:cNvPr>
          <p:cNvSpPr txBox="1">
            <a:spLocks/>
          </p:cNvSpPr>
          <p:nvPr/>
        </p:nvSpPr>
        <p:spPr>
          <a:xfrm>
            <a:off x="1882779" y="114542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Leysið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aðra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þraut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á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þrautabrautinni</a:t>
            </a:r>
            <a:endPar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38A50A1B-3382-F1D5-3083-4E25B7306331}"/>
              </a:ext>
            </a:extLst>
          </p:cNvPr>
          <p:cNvSpPr txBox="1"/>
          <p:nvPr/>
        </p:nvSpPr>
        <p:spPr>
          <a:xfrm>
            <a:off x="587829" y="2843944"/>
            <a:ext cx="4415972" cy="2308324"/>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Hvernig</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myndi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sú</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þraut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passa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inn í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áætlunina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ykkar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a:p>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Endurhannið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forritið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ykkar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til</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lýkur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þrautinni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á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áreiðanlegan</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hátt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a:p>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Skráið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hönnunar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og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prófunarferlið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ykkar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fyrir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hvert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verkefni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grpSp>
        <p:nvGrpSpPr>
          <p:cNvPr id="6" name="Group 5">
            <a:extLst>
              <a:ext uri="{FF2B5EF4-FFF2-40B4-BE49-F238E27FC236}">
                <a16:creationId xmlns:a16="http://schemas.microsoft.com/office/drawing/2014/main" id="{BE71161F-29AC-BF8F-63B1-4737AB5CC114}"/>
              </a:ext>
            </a:extLst>
          </p:cNvPr>
          <p:cNvGrpSpPr/>
          <p:nvPr/>
        </p:nvGrpSpPr>
        <p:grpSpPr>
          <a:xfrm>
            <a:off x="587828" y="1145429"/>
            <a:ext cx="1188720" cy="1188720"/>
            <a:chOff x="612880" y="1145429"/>
            <a:chExt cx="1188720" cy="1188720"/>
          </a:xfrm>
        </p:grpSpPr>
        <p:sp>
          <p:nvSpPr>
            <p:cNvPr id="7" name="Oval 6">
              <a:extLst>
                <a:ext uri="{FF2B5EF4-FFF2-40B4-BE49-F238E27FC236}">
                  <a16:creationId xmlns:a16="http://schemas.microsoft.com/office/drawing/2014/main" id="{2A35F9E7-96B8-535C-22CE-95845A74E90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orts Field with solid fill">
              <a:extLst>
                <a:ext uri="{FF2B5EF4-FFF2-40B4-BE49-F238E27FC236}">
                  <a16:creationId xmlns:a16="http://schemas.microsoft.com/office/drawing/2014/main" id="{6D8BA9E1-1A35-7AD4-D86F-320538D140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2" name="Picture 1" descr="A black rectangular object with a map on it&#10;&#10;AI-generated content may be incorrect.">
            <a:extLst>
              <a:ext uri="{FF2B5EF4-FFF2-40B4-BE49-F238E27FC236}">
                <a16:creationId xmlns:a16="http://schemas.microsoft.com/office/drawing/2014/main" id="{64099FAD-C196-3B6D-DB06-1F76217AD1DD}"/>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5292163" y="2237112"/>
            <a:ext cx="6216127" cy="3793174"/>
          </a:xfrm>
          <a:prstGeom prst="rect">
            <a:avLst/>
          </a:prstGeom>
        </p:spPr>
      </p:pic>
    </p:spTree>
    <p:extLst>
      <p:ext uri="{BB962C8B-B14F-4D97-AF65-F5344CB8AC3E}">
        <p14:creationId xmlns:p14="http://schemas.microsoft.com/office/powerpoint/2010/main" val="16697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Ígrundun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hefur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lausn</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nýsköpunarverkefnisins</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breyst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eftir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hafa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deilt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henni</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með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öðrum</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vitið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hvort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lausnin</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ykkar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muni</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hafa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jákvæð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áhrif</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á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aðra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92774354-A1E7-16AE-310F-D5EBA63658F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1023-6277-6DC4-687A-20C9A040A5F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91FD1E4-C23C-2AF4-D9E8-0326CEE9E369}"/>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6C81C8CD-791C-E79D-6A09-6BFFBEA7777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EAF39965-5B00-988E-2464-42884337E00C}"/>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Ígrundun</a:t>
              </a: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 </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8E7C09B9-7D88-6709-9A37-BD48BBB71B90}"/>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hefur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liðið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notað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grunngildin</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til</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þróa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verkefnalausnir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Í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hvaða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röð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ætlar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þú</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keyra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þrautirnar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vélmennakappleiknum</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3" name="Group 12">
            <a:extLst>
              <a:ext uri="{FF2B5EF4-FFF2-40B4-BE49-F238E27FC236}">
                <a16:creationId xmlns:a16="http://schemas.microsoft.com/office/drawing/2014/main" id="{124E8CA7-37CA-4645-AE71-698720AC5437}"/>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B8FEAE2D-B16B-0D1C-FDC5-3FE6B50AF060}"/>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74DC97E6-6826-DF5E-0778-DD246F2030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C50DD51F-B188-FC4B-AA04-F8ACC315650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45544" y="4639367"/>
            <a:ext cx="3900911" cy="1572768"/>
          </a:xfrm>
          <a:prstGeom prst="rect">
            <a:avLst/>
          </a:prstGeom>
        </p:spPr>
      </p:pic>
    </p:spTree>
    <p:extLst>
      <p:ext uri="{BB962C8B-B14F-4D97-AF65-F5344CB8AC3E}">
        <p14:creationId xmlns:p14="http://schemas.microsoft.com/office/powerpoint/2010/main" val="304680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Deilið</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100" y="1007608"/>
            <a:ext cx="9682844" cy="242139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Ræðið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vélmennafærnina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sem</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æfðuð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vinnuna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sem</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lokið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er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við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nýsköpunarverkefninu</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a:t>
            </a:r>
            <a:endParaRPr lang="en-US" sz="44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2" name="Group 1">
            <a:extLst>
              <a:ext uri="{FF2B5EF4-FFF2-40B4-BE49-F238E27FC236}">
                <a16:creationId xmlns:a16="http://schemas.microsoft.com/office/drawing/2014/main" id="{2A98D577-22DD-27D1-371B-8E0BD63E30EB}"/>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66D383F9-1883-2C9D-996D-D10B9E378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74657" y="3343564"/>
              <a:ext cx="2121836" cy="2868075"/>
            </a:xfrm>
            <a:prstGeom prst="rect">
              <a:avLst/>
            </a:prstGeom>
          </p:spPr>
        </p:pic>
        <p:pic>
          <p:nvPicPr>
            <p:cNvPr id="7" name="Picture 6" descr="A cartoon of a child wearing glasses&#10;&#10;AI-generated content may be incorrect.">
              <a:extLst>
                <a:ext uri="{FF2B5EF4-FFF2-40B4-BE49-F238E27FC236}">
                  <a16:creationId xmlns:a16="http://schemas.microsoft.com/office/drawing/2014/main" id="{17EB74F9-67E2-9EC0-2FB6-05EB855336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6493" y="2858342"/>
              <a:ext cx="1558637" cy="3353297"/>
            </a:xfrm>
            <a:prstGeom prst="rect">
              <a:avLst/>
            </a:prstGeom>
          </p:spPr>
        </p:pic>
        <p:pic>
          <p:nvPicPr>
            <p:cNvPr id="9" name="Picture 8" descr="Cartoon child with short black hair and yellow shirt&#10;&#10;AI-generated content may be incorrect.">
              <a:extLst>
                <a:ext uri="{FF2B5EF4-FFF2-40B4-BE49-F238E27FC236}">
                  <a16:creationId xmlns:a16="http://schemas.microsoft.com/office/drawing/2014/main" id="{BDCCC9B5-E6B1-F7B0-97B9-F9E951D8A3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A63AE539264489B37940AD5A84FFF" ma:contentTypeVersion="18" ma:contentTypeDescription="Create a new document." ma:contentTypeScope="" ma:versionID="2bf9482a83985fe7c3e6d0bd72fc0786">
  <xsd:schema xmlns:xsd="http://www.w3.org/2001/XMLSchema" xmlns:xs="http://www.w3.org/2001/XMLSchema" xmlns:p="http://schemas.microsoft.com/office/2006/metadata/properties" xmlns:ns2="bd8ac939-8291-4466-ad12-6c62a76d23b8" xmlns:ns3="2339d3c1-780b-4e6f-9e79-4011a44f6b0c" targetNamespace="http://schemas.microsoft.com/office/2006/metadata/properties" ma:root="true" ma:fieldsID="3fd8b3fdae1a9f8811a4b3940842ae65" ns2:_="" ns3:_="">
    <xsd:import namespace="bd8ac939-8291-4466-ad12-6c62a76d23b8"/>
    <xsd:import namespace="2339d3c1-780b-4e6f-9e79-4011a44f6b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8ac939-8291-4466-ad12-6c62a76d2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39d3c1-780b-4e6f-9e79-4011a44f6b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5decc1-c298-4b9b-8b61-513a1aae70d4}" ma:internalName="TaxCatchAll" ma:showField="CatchAllData" ma:web="2339d3c1-780b-4e6f-9e79-4011a44f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39d3c1-780b-4e6f-9e79-4011a44f6b0c" xsi:nil="true"/>
    <SharedWithUsers xmlns="2339d3c1-780b-4e6f-9e79-4011a44f6b0c">
      <UserInfo>
        <DisplayName>Christina Milligan</DisplayName>
        <AccountId>54</AccountId>
        <AccountType/>
      </UserInfo>
    </SharedWithUsers>
    <lcf76f155ced4ddcb4097134ff3c332f xmlns="bd8ac939-8291-4466-ad12-6c62a76d23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4B765A-98D2-4643-B66A-CCA3C333D2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8ac939-8291-4466-ad12-6c62a76d23b8"/>
    <ds:schemaRef ds:uri="2339d3c1-780b-4e6f-9e79-4011a44f6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 ds:uri="2339d3c1-780b-4e6f-9e79-4011a44f6b0c"/>
    <ds:schemaRef ds:uri="bd8ac939-8291-4466-ad12-6c62a76d23b8"/>
  </ds:schemaRefs>
</ds:datastoreItem>
</file>

<file path=docProps/app.xml><?xml version="1.0" encoding="utf-8"?>
<Properties xmlns="http://schemas.openxmlformats.org/officeDocument/2006/extended-properties" xmlns:vt="http://schemas.openxmlformats.org/officeDocument/2006/docPropsVTypes">
  <Template/>
  <TotalTime>2855</TotalTime>
  <Words>803</Words>
  <Application>Microsoft Office PowerPoint</Application>
  <PresentationFormat>Widescreen</PresentationFormat>
  <Paragraphs>83</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Ragna Skinner - HI</cp:lastModifiedBy>
  <cp:revision>93</cp:revision>
  <dcterms:created xsi:type="dcterms:W3CDTF">2020-04-21T20:33:01Z</dcterms:created>
  <dcterms:modified xsi:type="dcterms:W3CDTF">2025-09-03T20:21:08Z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0x010100B54A63AE539264489B37940AD5A84FFF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