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5"/>
  </p:notesMasterIdLst>
  <p:sldIdLst>
    <p:sldId id="345" r:id="rId5"/>
    <p:sldId id="346" r:id="rId6"/>
    <p:sldId id="347" r:id="rId7"/>
    <p:sldId id="371" r:id="rId8"/>
    <p:sldId id="355" r:id="rId9"/>
    <p:sldId id="357" r:id="rId10"/>
    <p:sldId id="373" r:id="rId11"/>
    <p:sldId id="356" r:id="rId12"/>
    <p:sldId id="359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04657-DC39-418E-9264-48D0DE5EAD76}" v="21" dt="2025-09-03T20:21:40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323" autoAdjust="0"/>
  </p:normalViewPr>
  <p:slideViewPr>
    <p:cSldViewPr snapToGrid="0">
      <p:cViewPr varScale="1">
        <p:scale>
          <a:sx n="93" d="100"/>
          <a:sy n="93" d="100"/>
        </p:scale>
        <p:origin x="1152" y="66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a Anna Skinner - HI" userId="db7782b0-5973-428e-a833-7f2225f75165" providerId="ADAL" clId="{A736444F-8500-4D16-AAED-F4713F76FDBC}"/>
    <pc:docChg chg="custSel modSld">
      <pc:chgData name="Ragna Anna Skinner - HI" userId="db7782b0-5973-428e-a833-7f2225f75165" providerId="ADAL" clId="{A736444F-8500-4D16-AAED-F4713F76FDBC}" dt="2025-09-03T20:21:32.084" v="2" actId="478"/>
      <pc:docMkLst>
        <pc:docMk/>
      </pc:docMkLst>
      <pc:sldChg chg="addSp delSp modSp mod">
        <pc:chgData name="Ragna Anna Skinner - HI" userId="db7782b0-5973-428e-a833-7f2225f75165" providerId="ADAL" clId="{A736444F-8500-4D16-AAED-F4713F76FDBC}" dt="2025-09-03T20:21:32.084" v="2" actId="478"/>
        <pc:sldMkLst>
          <pc:docMk/>
          <pc:sldMk cId="2890323369" sldId="345"/>
        </pc:sldMkLst>
        <pc:graphicFrameChg chg="add del mod">
          <ac:chgData name="Ragna Anna Skinner - HI" userId="db7782b0-5973-428e-a833-7f2225f75165" providerId="ADAL" clId="{A736444F-8500-4D16-AAED-F4713F76FDBC}" dt="2025-09-03T20:21:32.084" v="2" actId="478"/>
          <ac:graphicFrameMkLst>
            <pc:docMk/>
            <pc:sldMk cId="2890323369" sldId="345"/>
            <ac:graphicFrameMk id="2" creationId="{B2C86C3F-E0D7-259B-2D6F-51096F4FB846}"/>
          </ac:graphicFrameMkLst>
        </pc:graphicFrameChg>
      </pc:sldChg>
    </pc:docChg>
  </pc:docChgLst>
  <pc:docChgLst>
    <pc:chgData name="Ragna Anna Skinner - HI" userId="db7782b0-5973-428e-a833-7f2225f75165" providerId="ADAL" clId="{00F04657-DC39-418E-9264-48D0DE5EAD76}"/>
    <pc:docChg chg="undo custSel modSld">
      <pc:chgData name="Ragna Anna Skinner - HI" userId="db7782b0-5973-428e-a833-7f2225f75165" providerId="ADAL" clId="{00F04657-DC39-418E-9264-48D0DE5EAD76}" dt="2025-09-03T19:59:39.696" v="967" actId="20577"/>
      <pc:docMkLst>
        <pc:docMk/>
      </pc:docMkLst>
      <pc:sldChg chg="modSp mod">
        <pc:chgData name="Ragna Anna Skinner - HI" userId="db7782b0-5973-428e-a833-7f2225f75165" providerId="ADAL" clId="{00F04657-DC39-418E-9264-48D0DE5EAD76}" dt="2025-09-03T19:58:31.595" v="951" actId="20577"/>
        <pc:sldMkLst>
          <pc:docMk/>
          <pc:sldMk cId="2890323369" sldId="345"/>
        </pc:sldMkLst>
        <pc:spChg chg="mod">
          <ac:chgData name="Ragna Anna Skinner - HI" userId="db7782b0-5973-428e-a833-7f2225f75165" providerId="ADAL" clId="{00F04657-DC39-418E-9264-48D0DE5EAD76}" dt="2025-09-03T15:17:05.798" v="3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Ragna Anna Skinner - HI" userId="db7782b0-5973-428e-a833-7f2225f75165" providerId="ADAL" clId="{00F04657-DC39-418E-9264-48D0DE5EAD76}" dt="2025-09-03T15:20:43.876" v="104" actId="20577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Ragna Anna Skinner - HI" userId="db7782b0-5973-428e-a833-7f2225f75165" providerId="ADAL" clId="{00F04657-DC39-418E-9264-48D0DE5EAD76}" dt="2025-09-03T19:58:31.595" v="951" actId="20577"/>
          <ac:spMkLst>
            <pc:docMk/>
            <pc:sldMk cId="2890323369" sldId="345"/>
            <ac:spMk id="8" creationId="{A6AAEB71-AACB-1350-FA60-DABC810222C4}"/>
          </ac:spMkLst>
        </pc:spChg>
      </pc:sldChg>
      <pc:sldChg chg="modSp mod">
        <pc:chgData name="Ragna Anna Skinner - HI" userId="db7782b0-5973-428e-a833-7f2225f75165" providerId="ADAL" clId="{00F04657-DC39-418E-9264-48D0DE5EAD76}" dt="2025-09-03T15:21:01.250" v="142" actId="20577"/>
        <pc:sldMkLst>
          <pc:docMk/>
          <pc:sldMk cId="2984839933" sldId="346"/>
        </pc:sldMkLst>
        <pc:spChg chg="mod">
          <ac:chgData name="Ragna Anna Skinner - HI" userId="db7782b0-5973-428e-a833-7f2225f75165" providerId="ADAL" clId="{00F04657-DC39-418E-9264-48D0DE5EAD76}" dt="2025-09-03T15:21:01.250" v="142" actId="20577"/>
          <ac:spMkLst>
            <pc:docMk/>
            <pc:sldMk cId="2984839933" sldId="346"/>
            <ac:spMk id="7" creationId="{0E0600F0-826E-B1FF-5C6B-8E1D4E9E3DC0}"/>
          </ac:spMkLst>
        </pc:spChg>
        <pc:spChg chg="mod">
          <ac:chgData name="Ragna Anna Skinner - HI" userId="db7782b0-5973-428e-a833-7f2225f75165" providerId="ADAL" clId="{00F04657-DC39-418E-9264-48D0DE5EAD76}" dt="2025-09-03T15:20:57.621" v="135" actId="20577"/>
          <ac:spMkLst>
            <pc:docMk/>
            <pc:sldMk cId="2984839933" sldId="346"/>
            <ac:spMk id="17" creationId="{916640C8-5B54-B7F7-F4FA-5210212E37B3}"/>
          </ac:spMkLst>
        </pc:spChg>
      </pc:sldChg>
      <pc:sldChg chg="modSp mod">
        <pc:chgData name="Ragna Anna Skinner - HI" userId="db7782b0-5973-428e-a833-7f2225f75165" providerId="ADAL" clId="{00F04657-DC39-418E-9264-48D0DE5EAD76}" dt="2025-09-03T15:23:41.480" v="213" actId="20577"/>
        <pc:sldMkLst>
          <pc:docMk/>
          <pc:sldMk cId="3881510030" sldId="347"/>
        </pc:sldMkLst>
        <pc:spChg chg="mod">
          <ac:chgData name="Ragna Anna Skinner - HI" userId="db7782b0-5973-428e-a833-7f2225f75165" providerId="ADAL" clId="{00F04657-DC39-418E-9264-48D0DE5EAD76}" dt="2025-09-03T15:23:41.480" v="213" actId="20577"/>
          <ac:spMkLst>
            <pc:docMk/>
            <pc:sldMk cId="3881510030" sldId="347"/>
            <ac:spMk id="4" creationId="{89F4FCED-CBF3-2597-9ABE-B85139692A53}"/>
          </ac:spMkLst>
        </pc:spChg>
        <pc:spChg chg="mod">
          <ac:chgData name="Ragna Anna Skinner - HI" userId="db7782b0-5973-428e-a833-7f2225f75165" providerId="ADAL" clId="{00F04657-DC39-418E-9264-48D0DE5EAD76}" dt="2025-09-03T15:21:05.809" v="151" actId="20577"/>
          <ac:spMkLst>
            <pc:docMk/>
            <pc:sldMk cId="3881510030" sldId="347"/>
            <ac:spMk id="6" creationId="{784F2C2D-9D42-EB0C-D5F4-D320E2469080}"/>
          </ac:spMkLst>
        </pc:spChg>
      </pc:sldChg>
      <pc:sldChg chg="modSp mod">
        <pc:chgData name="Ragna Anna Skinner - HI" userId="db7782b0-5973-428e-a833-7f2225f75165" providerId="ADAL" clId="{00F04657-DC39-418E-9264-48D0DE5EAD76}" dt="2025-09-03T15:30:33.616" v="465" actId="20577"/>
        <pc:sldMkLst>
          <pc:docMk/>
          <pc:sldMk cId="1999005728" sldId="355"/>
        </pc:sldMkLst>
        <pc:spChg chg="mod">
          <ac:chgData name="Ragna Anna Skinner - HI" userId="db7782b0-5973-428e-a833-7f2225f75165" providerId="ADAL" clId="{00F04657-DC39-418E-9264-48D0DE5EAD76}" dt="2025-09-03T15:30:33.616" v="465" actId="20577"/>
          <ac:spMkLst>
            <pc:docMk/>
            <pc:sldMk cId="1999005728" sldId="355"/>
            <ac:spMk id="3" creationId="{F0BE0D4D-5CC3-B3F1-F43D-3820DA02D688}"/>
          </ac:spMkLst>
        </pc:spChg>
        <pc:spChg chg="mod">
          <ac:chgData name="Ragna Anna Skinner - HI" userId="db7782b0-5973-428e-a833-7f2225f75165" providerId="ADAL" clId="{00F04657-DC39-418E-9264-48D0DE5EAD76}" dt="2025-09-03T15:28:36.736" v="324" actId="20577"/>
          <ac:spMkLst>
            <pc:docMk/>
            <pc:sldMk cId="1999005728" sldId="355"/>
            <ac:spMk id="10" creationId="{D545434C-F772-5C87-2741-2ED20359FE4F}"/>
          </ac:spMkLst>
        </pc:spChg>
        <pc:spChg chg="mod">
          <ac:chgData name="Ragna Anna Skinner - HI" userId="db7782b0-5973-428e-a833-7f2225f75165" providerId="ADAL" clId="{00F04657-DC39-418E-9264-48D0DE5EAD76}" dt="2025-09-03T15:29:17.189" v="370" actId="255"/>
          <ac:spMkLst>
            <pc:docMk/>
            <pc:sldMk cId="1999005728" sldId="355"/>
            <ac:spMk id="13" creationId="{633F7B0A-9ECC-9258-1B3E-6B8C01FA3F29}"/>
          </ac:spMkLst>
        </pc:spChg>
      </pc:sldChg>
      <pc:sldChg chg="modSp mod">
        <pc:chgData name="Ragna Anna Skinner - HI" userId="db7782b0-5973-428e-a833-7f2225f75165" providerId="ADAL" clId="{00F04657-DC39-418E-9264-48D0DE5EAD76}" dt="2025-09-03T16:28:46.399" v="946" actId="1076"/>
        <pc:sldMkLst>
          <pc:docMk/>
          <pc:sldMk cId="3997043545" sldId="356"/>
        </pc:sldMkLst>
        <pc:spChg chg="mod">
          <ac:chgData name="Ragna Anna Skinner - HI" userId="db7782b0-5973-428e-a833-7f2225f75165" providerId="ADAL" clId="{00F04657-DC39-418E-9264-48D0DE5EAD76}" dt="2025-09-03T15:41:22.111" v="919" actId="20577"/>
          <ac:spMkLst>
            <pc:docMk/>
            <pc:sldMk cId="3997043545" sldId="356"/>
            <ac:spMk id="8" creationId="{6FD12720-56DF-47B1-D0E1-39F8D4F70D52}"/>
          </ac:spMkLst>
        </pc:spChg>
        <pc:spChg chg="mod">
          <ac:chgData name="Ragna Anna Skinner - HI" userId="db7782b0-5973-428e-a833-7f2225f75165" providerId="ADAL" clId="{00F04657-DC39-418E-9264-48D0DE5EAD76}" dt="2025-09-03T16:28:43.465" v="945"/>
          <ac:spMkLst>
            <pc:docMk/>
            <pc:sldMk cId="3997043545" sldId="356"/>
            <ac:spMk id="11" creationId="{DD7DBD67-C10A-803D-24AF-51669F454FAF}"/>
          </ac:spMkLst>
        </pc:spChg>
        <pc:grpChg chg="mod">
          <ac:chgData name="Ragna Anna Skinner - HI" userId="db7782b0-5973-428e-a833-7f2225f75165" providerId="ADAL" clId="{00F04657-DC39-418E-9264-48D0DE5EAD76}" dt="2025-09-03T16:28:46.399" v="946" actId="1076"/>
          <ac:grpSpMkLst>
            <pc:docMk/>
            <pc:sldMk cId="3997043545" sldId="356"/>
            <ac:grpSpMk id="2" creationId="{D91F0912-A05E-4117-9378-EF1C5174AED8}"/>
          </ac:grpSpMkLst>
        </pc:grpChg>
      </pc:sldChg>
      <pc:sldChg chg="modSp mod">
        <pc:chgData name="Ragna Anna Skinner - HI" userId="db7782b0-5973-428e-a833-7f2225f75165" providerId="ADAL" clId="{00F04657-DC39-418E-9264-48D0DE5EAD76}" dt="2025-09-03T15:36:44.995" v="530" actId="20577"/>
        <pc:sldMkLst>
          <pc:docMk/>
          <pc:sldMk cId="1393850421" sldId="357"/>
        </pc:sldMkLst>
        <pc:spChg chg="mod">
          <ac:chgData name="Ragna Anna Skinner - HI" userId="db7782b0-5973-428e-a833-7f2225f75165" providerId="ADAL" clId="{00F04657-DC39-418E-9264-48D0DE5EAD76}" dt="2025-09-03T15:30:45.560" v="475" actId="20577"/>
          <ac:spMkLst>
            <pc:docMk/>
            <pc:sldMk cId="1393850421" sldId="357"/>
            <ac:spMk id="8" creationId="{2032C11E-AFB9-6FA6-8788-10BA268D51A1}"/>
          </ac:spMkLst>
        </pc:spChg>
        <pc:spChg chg="mod">
          <ac:chgData name="Ragna Anna Skinner - HI" userId="db7782b0-5973-428e-a833-7f2225f75165" providerId="ADAL" clId="{00F04657-DC39-418E-9264-48D0DE5EAD76}" dt="2025-09-03T15:36:44.995" v="530" actId="20577"/>
          <ac:spMkLst>
            <pc:docMk/>
            <pc:sldMk cId="1393850421" sldId="357"/>
            <ac:spMk id="11" creationId="{BB4A7199-DF59-C861-6CFC-158D81D4FADB}"/>
          </ac:spMkLst>
        </pc:spChg>
      </pc:sldChg>
      <pc:sldChg chg="modSp mod">
        <pc:chgData name="Ragna Anna Skinner - HI" userId="db7782b0-5973-428e-a833-7f2225f75165" providerId="ADAL" clId="{00F04657-DC39-418E-9264-48D0DE5EAD76}" dt="2025-09-03T15:41:42.308" v="944" actId="255"/>
        <pc:sldMkLst>
          <pc:docMk/>
          <pc:sldMk cId="1667449552" sldId="359"/>
        </pc:sldMkLst>
        <pc:spChg chg="mod">
          <ac:chgData name="Ragna Anna Skinner - HI" userId="db7782b0-5973-428e-a833-7f2225f75165" providerId="ADAL" clId="{00F04657-DC39-418E-9264-48D0DE5EAD76}" dt="2025-09-03T15:41:42.308" v="944" actId="255"/>
          <ac:spMkLst>
            <pc:docMk/>
            <pc:sldMk cId="1667449552" sldId="359"/>
            <ac:spMk id="2" creationId="{65988741-2E41-6EFD-E17C-13BB29980BDC}"/>
          </ac:spMkLst>
        </pc:spChg>
      </pc:sldChg>
      <pc:sldChg chg="modSp mod">
        <pc:chgData name="Ragna Anna Skinner - HI" userId="db7782b0-5973-428e-a833-7f2225f75165" providerId="ADAL" clId="{00F04657-DC39-418E-9264-48D0DE5EAD76}" dt="2025-09-03T19:59:39.696" v="967" actId="20577"/>
        <pc:sldMkLst>
          <pc:docMk/>
          <pc:sldMk cId="1370320588" sldId="371"/>
        </pc:sldMkLst>
        <pc:spChg chg="mod">
          <ac:chgData name="Ragna Anna Skinner - HI" userId="db7782b0-5973-428e-a833-7f2225f75165" providerId="ADAL" clId="{00F04657-DC39-418E-9264-48D0DE5EAD76}" dt="2025-09-03T15:24:18.856" v="260" actId="20577"/>
          <ac:spMkLst>
            <pc:docMk/>
            <pc:sldMk cId="1370320588" sldId="371"/>
            <ac:spMk id="5" creationId="{F3316CD4-A414-D8CB-AEDB-D8B932D50330}"/>
          </ac:spMkLst>
        </pc:spChg>
        <pc:spChg chg="mod">
          <ac:chgData name="Ragna Anna Skinner - HI" userId="db7782b0-5973-428e-a833-7f2225f75165" providerId="ADAL" clId="{00F04657-DC39-418E-9264-48D0DE5EAD76}" dt="2025-09-03T15:23:56.369" v="220" actId="20577"/>
          <ac:spMkLst>
            <pc:docMk/>
            <pc:sldMk cId="1370320588" sldId="371"/>
            <ac:spMk id="7" creationId="{CAAD6E60-D336-455D-6B29-C92F39270665}"/>
          </ac:spMkLst>
        </pc:spChg>
        <pc:spChg chg="mod">
          <ac:chgData name="Ragna Anna Skinner - HI" userId="db7782b0-5973-428e-a833-7f2225f75165" providerId="ADAL" clId="{00F04657-DC39-418E-9264-48D0DE5EAD76}" dt="2025-09-03T15:24:43.065" v="316" actId="20577"/>
          <ac:spMkLst>
            <pc:docMk/>
            <pc:sldMk cId="1370320588" sldId="371"/>
            <ac:spMk id="8" creationId="{44396907-53D1-74BF-A2E4-A1EFC02512A3}"/>
          </ac:spMkLst>
        </pc:spChg>
        <pc:spChg chg="mod">
          <ac:chgData name="Ragna Anna Skinner - HI" userId="db7782b0-5973-428e-a833-7f2225f75165" providerId="ADAL" clId="{00F04657-DC39-418E-9264-48D0DE5EAD76}" dt="2025-09-03T19:59:39.696" v="967" actId="20577"/>
          <ac:spMkLst>
            <pc:docMk/>
            <pc:sldMk cId="1370320588" sldId="371"/>
            <ac:spMk id="12" creationId="{39D2B450-BCE9-BD28-E468-9D972BB348E5}"/>
          </ac:spMkLst>
        </pc:spChg>
      </pc:sldChg>
      <pc:sldChg chg="modSp mod">
        <pc:chgData name="Ragna Anna Skinner - HI" userId="db7782b0-5973-428e-a833-7f2225f75165" providerId="ADAL" clId="{00F04657-DC39-418E-9264-48D0DE5EAD76}" dt="2025-09-03T15:38:15.858" v="624" actId="20577"/>
        <pc:sldMkLst>
          <pc:docMk/>
          <pc:sldMk cId="3046806807" sldId="373"/>
        </pc:sldMkLst>
        <pc:spChg chg="mod">
          <ac:chgData name="Ragna Anna Skinner - HI" userId="db7782b0-5973-428e-a833-7f2225f75165" providerId="ADAL" clId="{00F04657-DC39-418E-9264-48D0DE5EAD76}" dt="2025-09-03T15:36:57.250" v="539" actId="20577"/>
          <ac:spMkLst>
            <pc:docMk/>
            <pc:sldMk cId="3046806807" sldId="373"/>
            <ac:spMk id="8" creationId="{EAF39965-5B00-988E-2464-42884337E00C}"/>
          </ac:spMkLst>
        </pc:spChg>
        <pc:spChg chg="mod">
          <ac:chgData name="Ragna Anna Skinner - HI" userId="db7782b0-5973-428e-a833-7f2225f75165" providerId="ADAL" clId="{00F04657-DC39-418E-9264-48D0DE5EAD76}" dt="2025-09-03T15:38:15.858" v="624" actId="20577"/>
          <ac:spMkLst>
            <pc:docMk/>
            <pc:sldMk cId="3046806807" sldId="373"/>
            <ac:spMk id="11" creationId="{8E7C09B9-7D88-6709-9A37-BD48BBB71B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Discuss with students the progress made on their innovation project solution </a:t>
            </a:r>
            <a:r>
              <a:rPr lang="en-US" b="1" i="0" u="none" strike="noStrike">
                <a:solidFill>
                  <a:srgbClr val="662D91"/>
                </a:solidFill>
                <a:effectLst/>
                <a:latin typeface="Helvetica Neue"/>
              </a:rPr>
              <a:t>and missions in </a:t>
            </a: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the previous session.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59B67-DA09-E0AE-5389-A07956D2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EDED-0761-A2BD-4557-15C0709F2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ADBF5-D438-20B5-D41B-7BB4F8D3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 about innovation and your team. Talk about examples of how your team has been creative and solved problems.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Examples recorded here could be used for the innovation project presentation or robot design explanation.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2CBA0-4829-4A8C-F824-CBC122BC0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8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 about your robot mission strategy on the mat and the missions you will solve.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create a solution for each mission as time allows.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Iterate and improve your robot design and innovation project solutions. Be sure to document what happens in each step.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should have a clear strategy for which programs to run and in what order during the robot game. 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can also have a backup of their programs on external drive like a USB stick or an online storage website.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The Share tasks are important to keep the whole team updated on how the project and the robot are developing.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Core Values are evaluated throughout the judging session while teams present on their innovation project and robot design. Review the judging rubrics  with the team.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E0D12-DFBB-4D2B-150E-082BA3B66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4B8A-2B61-4F64-066A-E2D8071DA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69D40C-BAB6-A724-FAC3-54F8687A2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10AA4-5D51-9D7F-8ED9-4EC9D14DB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58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 together at the mat. Share the robot skills you practiced in this session and the work completed on the innovation project.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TÍMI 9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841293" y="1316735"/>
            <a:ext cx="4261981" cy="50355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því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kóða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þróa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verkáætlun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okkar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því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bæta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nýsköpunarverkefnið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okkar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byggt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prófunum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endurgjöf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Nemendur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halda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áfram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að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æfa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vélmennið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á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þrautabrautinni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og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bæta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kóðann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sinn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á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sama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tíma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og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þeir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endurbæta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anose="02000000000000000000" pitchFamily="2" charset="0"/>
              </a:rPr>
              <a:t>nýsköpunarverkefnið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.</a:t>
            </a:r>
            <a:endParaRPr lang="en-US" sz="40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95B680-4915-1AB3-5336-39E1AF9AB568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Umræður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gerðum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síðasta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43A4E123-354B-8770-6BDF-6C47C768C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Orðalisti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555052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dómari</a:t>
            </a: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einstaklingur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skipaður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er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ákveða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eitthvað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dæma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viðburði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braut</a:t>
            </a: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leiksvæði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skilgreint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er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veggjum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þar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meðal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dúk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þrautarlíkön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heimasvæðum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7" name="Picture 6" descr="A group of kids standing in a room&#10;&#10;AI-generated content may be incorrect.">
            <a:extLst>
              <a:ext uri="{FF2B5EF4-FFF2-40B4-BE49-F238E27FC236}">
                <a16:creationId xmlns:a16="http://schemas.microsoft.com/office/drawing/2014/main" id="{7D1B76FB-8BBC-6CFF-65B6-4D2DF5C7CF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304" y="1095745"/>
            <a:ext cx="3233853" cy="2155903"/>
          </a:xfrm>
          <a:prstGeom prst="rect">
            <a:avLst/>
          </a:prstGeom>
        </p:spPr>
      </p:pic>
      <p:pic>
        <p:nvPicPr>
          <p:cNvPr id="8" name="Picture 7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D62FDF4F-41AD-E817-A4E8-F62AECDF6D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510" y="3606353"/>
            <a:ext cx="3717060" cy="22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1991-F09F-29A2-5267-3B3E93EA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0FDF5C-E209-5A8F-7348-079CFBBE83D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7048586-E74D-1450-C0C1-CDFF1F2DC13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AAD6E60-D336-455D-6B29-C92F3927066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Kynning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260D348E-B588-746D-05E3-8E4286C09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46480"/>
            <a:ext cx="1190730" cy="1190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396907-53D1-74BF-A2E4-A1EFC02512A3}"/>
              </a:ext>
            </a:extLst>
          </p:cNvPr>
          <p:cNvSpPr txBox="1"/>
          <p:nvPr/>
        </p:nvSpPr>
        <p:spPr>
          <a:xfrm>
            <a:off x="564381" y="5244090"/>
            <a:ext cx="389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Skráið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þetta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blaðsíðu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22 í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verkefnahandbókinni</a:t>
            </a:r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DC0D04-B55D-60D5-63C4-2DA5260F7704}"/>
              </a:ext>
            </a:extLst>
          </p:cNvPr>
          <p:cNvGrpSpPr/>
          <p:nvPr/>
        </p:nvGrpSpPr>
        <p:grpSpPr>
          <a:xfrm>
            <a:off x="5140180" y="1036953"/>
            <a:ext cx="7082299" cy="5121251"/>
            <a:chOff x="5109700" y="1036953"/>
            <a:chExt cx="7082299" cy="5121251"/>
          </a:xfrm>
        </p:grpSpPr>
        <p:pic>
          <p:nvPicPr>
            <p:cNvPr id="10" name="Picture 9" descr="A piece of paper with a red stripe&#10;&#10;AI-generated content may be incorrect.">
              <a:extLst>
                <a:ext uri="{FF2B5EF4-FFF2-40B4-BE49-F238E27FC236}">
                  <a16:creationId xmlns:a16="http://schemas.microsoft.com/office/drawing/2014/main" id="{8C3DC390-3DF2-8581-6FC3-873BEEC35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121" t="10276" r="2374" b="54285"/>
            <a:stretch/>
          </p:blipFill>
          <p:spPr>
            <a:xfrm>
              <a:off x="5109700" y="1036953"/>
              <a:ext cx="7082299" cy="512125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D2B450-BCE9-BD28-E468-9D972BB348E5}"/>
                </a:ext>
              </a:extLst>
            </p:cNvPr>
            <p:cNvSpPr txBox="1"/>
            <p:nvPr/>
          </p:nvSpPr>
          <p:spPr>
            <a:xfrm rot="21437334">
              <a:off x="5770218" y="1859035"/>
              <a:ext cx="5377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Nýsköpun</a:t>
              </a:r>
              <a:r>
                <a:rPr lang="en-US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Við</a:t>
              </a:r>
              <a:r>
                <a:rPr lang="en-US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notum </a:t>
              </a:r>
              <a:r>
                <a:rPr lang="en-US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sköpunargáfuna</a:t>
              </a:r>
              <a:r>
                <a:rPr lang="en-US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og </a:t>
              </a:r>
              <a:r>
                <a:rPr lang="en-US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þrautseigju</a:t>
              </a:r>
              <a:r>
                <a:rPr lang="en-US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til</a:t>
              </a:r>
              <a:r>
                <a:rPr lang="en-US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að</a:t>
              </a:r>
              <a:r>
                <a:rPr lang="en-US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leysa</a:t>
              </a:r>
              <a:r>
                <a:rPr lang="en-US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vandamál</a:t>
              </a:r>
              <a:r>
                <a:rPr lang="en-US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3316CD4-A414-D8CB-AEDB-D8B932D50330}"/>
              </a:ext>
            </a:extLst>
          </p:cNvPr>
          <p:cNvSpPr txBox="1">
            <a:spLocks/>
          </p:cNvSpPr>
          <p:nvPr/>
        </p:nvSpPr>
        <p:spPr>
          <a:xfrm>
            <a:off x="564381" y="1858358"/>
            <a:ext cx="4827800" cy="37642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hefur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nýstárlegt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skapandi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leysa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vandamál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03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587828" y="2714932"/>
            <a:ext cx="5094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Reynið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bæta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einni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viðbót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hún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rúmast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innan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30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sek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leiktímans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Haldið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áfram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endurtaka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bæta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vélmennahönnunina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skráið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hjá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ykkur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breytingarnar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85DCD8-846D-E03C-C7E4-E68B8FCBC9E8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52DD2F-3D07-512F-B7D1-C5F267D46E83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Sports Field with solid fill">
              <a:extLst>
                <a:ext uri="{FF2B5EF4-FFF2-40B4-BE49-F238E27FC236}">
                  <a16:creationId xmlns:a16="http://schemas.microsoft.com/office/drawing/2014/main" id="{1F1DA8BD-EC38-553D-CBF2-E6BA00E41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pic>
        <p:nvPicPr>
          <p:cNvPr id="6" name="Picture 5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58C70D27-7BE4-1FA7-1F6E-9CED4C7088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743" y="2403436"/>
            <a:ext cx="6038761" cy="368494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9" y="1080923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Nær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verkefnaáætlun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ykkar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yfir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allar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þrautirnar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vilduð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prófa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Ígrundun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ætlar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þitt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sýna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grunngildin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keppnisdeginum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sjálfum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mun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útskýra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er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nýstárlegt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lausn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ykkar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fyrir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dómurunum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8CB63CD9-A6B3-3293-F8F5-0D517C243B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D1023-6277-6DC4-687A-20C9A040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1FD1E4-C23C-2AF4-D9E8-0326CEE9E369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6C81C8CD-791C-E79D-6A09-6BFFBEA7777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EAF39965-5B00-988E-2464-42884337E00C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Ígrundun</a:t>
              </a: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7C09B9-7D88-6709-9A37-BD48BBB71B90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eiginleikar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vélmennisins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sýna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hönnunar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og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forritunarfærni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ykkar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breytingar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hafið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gert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nýsköpunarverkefninu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vélmennahönnun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byggða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endurgjöf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prófunum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4E8CA7-37CA-4645-AE71-698720AC5437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FEAE2D-B16B-0D1C-FDC5-3FE6B50AF060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74DC97E6-6826-DF5E-0778-DD246F203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BBC6DD0F-A6DD-A804-49E9-917CBA881E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Deilið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100" y="1007608"/>
            <a:ext cx="9682844" cy="22964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Ræðið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vélmennafærnina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lausnina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æfðuð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bættuð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þessum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..</a:t>
            </a:r>
            <a:endParaRPr lang="en-US" sz="4800" b="1" dirty="0">
              <a:solidFill>
                <a:srgbClr val="0660AC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F0912-A05E-4117-9378-EF1C5174AED8}"/>
              </a:ext>
            </a:extLst>
          </p:cNvPr>
          <p:cNvGrpSpPr/>
          <p:nvPr/>
        </p:nvGrpSpPr>
        <p:grpSpPr>
          <a:xfrm>
            <a:off x="6096000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108A7D48-4B4D-3CC1-991B-03930FBAC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9977ABE8-D149-A3E7-2310-BB5D8E348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128F9068-5D81-C0E2-8BB0-477936331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5988741-2E41-6EFD-E17C-13BB29980BDC}"/>
              </a:ext>
            </a:extLst>
          </p:cNvPr>
          <p:cNvSpPr txBox="1">
            <a:spLocks/>
          </p:cNvSpPr>
          <p:nvPr/>
        </p:nvSpPr>
        <p:spPr>
          <a:xfrm>
            <a:off x="7652506" y="2604481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Takið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til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á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vinnusvæðinu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4A63AE539264489B37940AD5A84FFF" ma:contentTypeVersion="18" ma:contentTypeDescription="Create a new document." ma:contentTypeScope="" ma:versionID="2bf9482a83985fe7c3e6d0bd72fc0786">
  <xsd:schema xmlns:xsd="http://www.w3.org/2001/XMLSchema" xmlns:xs="http://www.w3.org/2001/XMLSchema" xmlns:p="http://schemas.microsoft.com/office/2006/metadata/properties" xmlns:ns2="bd8ac939-8291-4466-ad12-6c62a76d23b8" xmlns:ns3="2339d3c1-780b-4e6f-9e79-4011a44f6b0c" targetNamespace="http://schemas.microsoft.com/office/2006/metadata/properties" ma:root="true" ma:fieldsID="3fd8b3fdae1a9f8811a4b3940842ae65" ns2:_="" ns3:_="">
    <xsd:import namespace="bd8ac939-8291-4466-ad12-6c62a76d23b8"/>
    <xsd:import namespace="2339d3c1-780b-4e6f-9e79-4011a44f6b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ac939-8291-4466-ad12-6c62a76d23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9d3c1-780b-4e6f-9e79-4011a44f6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5decc1-c298-4b9b-8b61-513a1aae70d4}" ma:internalName="TaxCatchAll" ma:showField="CatchAllData" ma:web="2339d3c1-780b-4e6f-9e79-4011a44f6b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39d3c1-780b-4e6f-9e79-4011a44f6b0c" xsi:nil="true"/>
    <SharedWithUsers xmlns="2339d3c1-780b-4e6f-9e79-4011a44f6b0c">
      <UserInfo>
        <DisplayName>Christina Milligan</DisplayName>
        <AccountId>54</AccountId>
        <AccountType/>
      </UserInfo>
    </SharedWithUsers>
    <lcf76f155ced4ddcb4097134ff3c332f xmlns="bd8ac939-8291-4466-ad12-6c62a76d23b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57304F-777D-4AE1-A8E4-3F75D68052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8ac939-8291-4466-ad12-6c62a76d23b8"/>
    <ds:schemaRef ds:uri="2339d3c1-780b-4e6f-9e79-4011a44f6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  <ds:schemaRef ds:uri="2339d3c1-780b-4e6f-9e79-4011a44f6b0c"/>
    <ds:schemaRef ds:uri="bd8ac939-8291-4466-ad12-6c62a76d23b8"/>
  </ds:schemaRefs>
</ds:datastoreItem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</TotalTime>
  <Words>611</Words>
  <Application>Microsoft Office PowerPoint</Application>
  <PresentationFormat>Widescreen</PresentationFormat>
  <Paragraphs>58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Ragna Skinner - HI</cp:lastModifiedBy>
  <cp:revision>93</cp:revision>
  <dcterms:created xsi:type="dcterms:W3CDTF">2020-04-21T20:33:01Z</dcterms:created>
  <dcterms:modified xsi:type="dcterms:W3CDTF">2025-09-03T20:21:42Z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0x010100B54A63AE539264489B37940AD5A84FFF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