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5"/>
  </p:notesMasterIdLst>
  <p:sldIdLst>
    <p:sldId id="330" r:id="rId5"/>
    <p:sldId id="345" r:id="rId6"/>
    <p:sldId id="347" r:id="rId7"/>
    <p:sldId id="355" r:id="rId8"/>
    <p:sldId id="363" r:id="rId9"/>
    <p:sldId id="364" r:id="rId10"/>
    <p:sldId id="357" r:id="rId11"/>
    <p:sldId id="356" r:id="rId12"/>
    <p:sldId id="359" r:id="rId13"/>
    <p:sldId id="3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3E14C5-B7EE-49FA-9B1A-4CCA4E1F1174}" v="1" dt="2026-05-22T16:48:34.314"/>
    <p1510:client id="{9BD44966-CC09-4F0E-930A-DD7CF1853CD0}" v="41" dt="2026-05-21T21:43:44.5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9542" autoAdjust="0"/>
  </p:normalViewPr>
  <p:slideViewPr>
    <p:cSldViewPr snapToGrid="0">
      <p:cViewPr varScale="1">
        <p:scale>
          <a:sx n="109" d="100"/>
          <a:sy n="109" d="100"/>
        </p:scale>
        <p:origin x="126" y="840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">
      <pc:chgData name="Kate Sample" userId="ad24f2c8-db21-4b10-9534-7a98911ec180" providerId="ADAL" clId="{C9D5FCC2-313F-4ADF-852E-FBEE7C6548C8}" dt="2026-05-21T21:43:58.309" v="164" actId="1076"/>
      <pc:docMkLst>
        <pc:docMk/>
      </pc:docMkLst>
      <pc:sldChg chg="del">
        <pc:chgData name="Kate Sample" userId="ad24f2c8-db21-4b10-9534-7a98911ec180" providerId="ADAL" clId="{C9D5FCC2-313F-4ADF-852E-FBEE7C6548C8}" dt="2026-05-21T21:24:35.149" v="3" actId="47"/>
        <pc:sldMkLst>
          <pc:docMk/>
          <pc:sldMk cId="1109188424" sldId="294"/>
        </pc:sldMkLst>
      </pc:sldChg>
      <pc:sldChg chg="addSp delSp modSp mod">
        <pc:chgData name="Kate Sample" userId="ad24f2c8-db21-4b10-9534-7a98911ec180" providerId="ADAL" clId="{C9D5FCC2-313F-4ADF-852E-FBEE7C6548C8}" dt="2026-05-21T21:28:20.748" v="18" actId="1076"/>
        <pc:sldMkLst>
          <pc:docMk/>
          <pc:sldMk cId="876955009" sldId="330"/>
        </pc:sldMkLst>
        <pc:spChg chg="mod">
          <ac:chgData name="Kate Sample" userId="ad24f2c8-db21-4b10-9534-7a98911ec180" providerId="ADAL" clId="{C9D5FCC2-313F-4ADF-852E-FBEE7C6548C8}" dt="2026-05-21T21:28:11.004" v="17" actId="20577"/>
          <ac:spMkLst>
            <pc:docMk/>
            <pc:sldMk cId="876955009" sldId="330"/>
            <ac:spMk id="4" creationId="{6750C1C8-6386-DDED-19A5-2016D654A326}"/>
          </ac:spMkLst>
        </pc:spChg>
        <pc:spChg chg="mod">
          <ac:chgData name="Kate Sample" userId="ad24f2c8-db21-4b10-9534-7a98911ec180" providerId="ADAL" clId="{C9D5FCC2-313F-4ADF-852E-FBEE7C6548C8}" dt="2026-05-21T21:28:20.748" v="18" actId="1076"/>
          <ac:spMkLst>
            <pc:docMk/>
            <pc:sldMk cId="876955009" sldId="330"/>
            <ac:spMk id="8" creationId="{A6AAEB71-AACB-1350-FA60-DABC810222C4}"/>
          </ac:spMkLst>
        </pc:spChg>
        <pc:picChg chg="add mod">
          <ac:chgData name="Kate Sample" userId="ad24f2c8-db21-4b10-9534-7a98911ec180" providerId="ADAL" clId="{C9D5FCC2-313F-4ADF-852E-FBEE7C6548C8}" dt="2026-05-21T21:24:47.422" v="4"/>
          <ac:picMkLst>
            <pc:docMk/>
            <pc:sldMk cId="876955009" sldId="330"/>
            <ac:picMk id="2" creationId="{3CDC8B69-E431-5CE0-5F00-9A3558A171C6}"/>
          </ac:picMkLst>
        </pc:picChg>
        <pc:picChg chg="add mod">
          <ac:chgData name="Kate Sample" userId="ad24f2c8-db21-4b10-9534-7a98911ec180" providerId="ADAL" clId="{C9D5FCC2-313F-4ADF-852E-FBEE7C6548C8}" dt="2026-05-21T21:24:47.422" v="4"/>
          <ac:picMkLst>
            <pc:docMk/>
            <pc:sldMk cId="876955009" sldId="330"/>
            <ac:picMk id="5" creationId="{C8D6EDA5-55C2-C2EF-C8A6-0BBC8AD0E71C}"/>
          </ac:picMkLst>
        </pc:picChg>
        <pc:picChg chg="del">
          <ac:chgData name="Kate Sample" userId="ad24f2c8-db21-4b10-9534-7a98911ec180" providerId="ADAL" clId="{C9D5FCC2-313F-4ADF-852E-FBEE7C6548C8}" dt="2026-05-21T21:24:18.458" v="0" actId="478"/>
          <ac:picMkLst>
            <pc:docMk/>
            <pc:sldMk cId="876955009" sldId="330"/>
            <ac:picMk id="1026" creationId="{DDA63D0B-B4FA-47D6-90BF-8720DA8813F0}"/>
          </ac:picMkLst>
        </pc:picChg>
        <pc:picChg chg="del">
          <ac:chgData name="Kate Sample" userId="ad24f2c8-db21-4b10-9534-7a98911ec180" providerId="ADAL" clId="{C9D5FCC2-313F-4ADF-852E-FBEE7C6548C8}" dt="2026-05-21T21:24:19.146" v="1" actId="478"/>
          <ac:picMkLst>
            <pc:docMk/>
            <pc:sldMk cId="876955009" sldId="330"/>
            <ac:picMk id="1027" creationId="{C823F484-6DA0-2D29-88D1-8E8A79D65AFD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1:32:22.831" v="60"/>
        <pc:sldMkLst>
          <pc:docMk/>
          <pc:sldMk cId="2984839933" sldId="345"/>
        </pc:sldMkLst>
        <pc:picChg chg="del">
          <ac:chgData name="Kate Sample" userId="ad24f2c8-db21-4b10-9534-7a98911ec180" providerId="ADAL" clId="{C9D5FCC2-313F-4ADF-852E-FBEE7C6548C8}" dt="2026-05-21T21:30:58.273" v="26" actId="478"/>
          <ac:picMkLst>
            <pc:docMk/>
            <pc:sldMk cId="2984839933" sldId="345"/>
            <ac:picMk id="4" creationId="{44EB97BC-65F8-A46B-136E-7A50AF4F9911}"/>
          </ac:picMkLst>
        </pc:picChg>
        <pc:picChg chg="add mod">
          <ac:chgData name="Kate Sample" userId="ad24f2c8-db21-4b10-9534-7a98911ec180" providerId="ADAL" clId="{C9D5FCC2-313F-4ADF-852E-FBEE7C6548C8}" dt="2026-05-21T21:32:22.831" v="60"/>
          <ac:picMkLst>
            <pc:docMk/>
            <pc:sldMk cId="2984839933" sldId="345"/>
            <ac:picMk id="13" creationId="{51A9F502-AA1B-82F8-08E6-41F6BF3A2EE5}"/>
          </ac:picMkLst>
        </pc:picChg>
      </pc:sldChg>
      <pc:sldChg chg="addSp delSp modSp mod">
        <pc:chgData name="Kate Sample" userId="ad24f2c8-db21-4b10-9534-7a98911ec180" providerId="ADAL" clId="{C9D5FCC2-313F-4ADF-852E-FBEE7C6548C8}" dt="2026-05-21T21:33:47.094" v="71" actId="1076"/>
        <pc:sldMkLst>
          <pc:docMk/>
          <pc:sldMk cId="3881510030" sldId="347"/>
        </pc:sldMkLst>
        <pc:picChg chg="del">
          <ac:chgData name="Kate Sample" userId="ad24f2c8-db21-4b10-9534-7a98911ec180" providerId="ADAL" clId="{C9D5FCC2-313F-4ADF-852E-FBEE7C6548C8}" dt="2026-05-21T21:32:45.483" v="62" actId="478"/>
          <ac:picMkLst>
            <pc:docMk/>
            <pc:sldMk cId="3881510030" sldId="347"/>
            <ac:picMk id="7" creationId="{46D2AF23-E3D7-BD6B-41D8-92454E86F7EC}"/>
          </ac:picMkLst>
        </pc:picChg>
        <pc:picChg chg="del">
          <ac:chgData name="Kate Sample" userId="ad24f2c8-db21-4b10-9534-7a98911ec180" providerId="ADAL" clId="{C9D5FCC2-313F-4ADF-852E-FBEE7C6548C8}" dt="2026-05-21T21:32:44.673" v="61" actId="478"/>
          <ac:picMkLst>
            <pc:docMk/>
            <pc:sldMk cId="3881510030" sldId="347"/>
            <ac:picMk id="8" creationId="{90EE50CA-11CA-8760-459C-ADB06D802CBB}"/>
          </ac:picMkLst>
        </pc:picChg>
        <pc:picChg chg="add mod">
          <ac:chgData name="Kate Sample" userId="ad24f2c8-db21-4b10-9534-7a98911ec180" providerId="ADAL" clId="{C9D5FCC2-313F-4ADF-852E-FBEE7C6548C8}" dt="2026-05-21T21:33:47.094" v="71" actId="1076"/>
          <ac:picMkLst>
            <pc:docMk/>
            <pc:sldMk cId="3881510030" sldId="347"/>
            <ac:picMk id="10" creationId="{C5F7CF37-B520-FC54-1C9C-3638FFAC7DCF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1T21:43:58.309" v="164" actId="1076"/>
        <pc:sldMkLst>
          <pc:docMk/>
          <pc:sldMk cId="1999005728" sldId="355"/>
        </pc:sldMkLst>
        <pc:picChg chg="add mod">
          <ac:chgData name="Kate Sample" userId="ad24f2c8-db21-4b10-9534-7a98911ec180" providerId="ADAL" clId="{C9D5FCC2-313F-4ADF-852E-FBEE7C6548C8}" dt="2026-05-21T21:43:58.309" v="164" actId="1076"/>
          <ac:picMkLst>
            <pc:docMk/>
            <pc:sldMk cId="1999005728" sldId="355"/>
            <ac:picMk id="6" creationId="{E4CE029B-34E7-4278-2103-58D2FD8B15F3}"/>
          </ac:picMkLst>
        </pc:picChg>
        <pc:picChg chg="del">
          <ac:chgData name="Kate Sample" userId="ad24f2c8-db21-4b10-9534-7a98911ec180" providerId="ADAL" clId="{C9D5FCC2-313F-4ADF-852E-FBEE7C6548C8}" dt="2026-05-21T21:33:55.944" v="72" actId="478"/>
          <ac:picMkLst>
            <pc:docMk/>
            <pc:sldMk cId="1999005728" sldId="355"/>
            <ac:picMk id="7" creationId="{05D4C896-99C5-282A-6B79-39071D43759C}"/>
          </ac:picMkLst>
        </pc:picChg>
      </pc:sldChg>
      <pc:sldChg chg="modSp mod modNotesTx">
        <pc:chgData name="Kate Sample" userId="ad24f2c8-db21-4b10-9534-7a98911ec180" providerId="ADAL" clId="{C9D5FCC2-313F-4ADF-852E-FBEE7C6548C8}" dt="2026-05-21T21:41:24.610" v="159" actId="20577"/>
        <pc:sldMkLst>
          <pc:docMk/>
          <pc:sldMk cId="3997043545" sldId="356"/>
        </pc:sldMkLst>
        <pc:spChg chg="mod">
          <ac:chgData name="Kate Sample" userId="ad24f2c8-db21-4b10-9534-7a98911ec180" providerId="ADAL" clId="{C9D5FCC2-313F-4ADF-852E-FBEE7C6548C8}" dt="2026-05-21T21:41:16.073" v="152" actId="20577"/>
          <ac:spMkLst>
            <pc:docMk/>
            <pc:sldMk cId="3997043545" sldId="356"/>
            <ac:spMk id="11" creationId="{DD7DBD67-C10A-803D-24AF-51669F454FAF}"/>
          </ac:spMkLst>
        </pc:spChg>
      </pc:sldChg>
      <pc:sldChg chg="modSp mod">
        <pc:chgData name="Kate Sample" userId="ad24f2c8-db21-4b10-9534-7a98911ec180" providerId="ADAL" clId="{C9D5FCC2-313F-4ADF-852E-FBEE7C6548C8}" dt="2026-05-21T21:40:16.057" v="145" actId="20577"/>
        <pc:sldMkLst>
          <pc:docMk/>
          <pc:sldMk cId="1393850421" sldId="357"/>
        </pc:sldMkLst>
        <pc:spChg chg="mod">
          <ac:chgData name="Kate Sample" userId="ad24f2c8-db21-4b10-9534-7a98911ec180" providerId="ADAL" clId="{C9D5FCC2-313F-4ADF-852E-FBEE7C6548C8}" dt="2026-05-21T21:40:16.057" v="145" actId="20577"/>
          <ac:spMkLst>
            <pc:docMk/>
            <pc:sldMk cId="1393850421" sldId="357"/>
            <ac:spMk id="11" creationId="{BB4A7199-DF59-C861-6CFC-158D81D4FADB}"/>
          </ac:spMkLst>
        </pc:spChg>
      </pc:sldChg>
      <pc:sldChg chg="addSp delSp modSp mod">
        <pc:chgData name="Kate Sample" userId="ad24f2c8-db21-4b10-9534-7a98911ec180" providerId="ADAL" clId="{C9D5FCC2-313F-4ADF-852E-FBEE7C6548C8}" dt="2026-05-21T21:37:42.248" v="105" actId="1076"/>
        <pc:sldMkLst>
          <pc:docMk/>
          <pc:sldMk cId="1398791638" sldId="363"/>
        </pc:sldMkLst>
        <pc:spChg chg="mod">
          <ac:chgData name="Kate Sample" userId="ad24f2c8-db21-4b10-9534-7a98911ec180" providerId="ADAL" clId="{C9D5FCC2-313F-4ADF-852E-FBEE7C6548C8}" dt="2026-05-21T21:36:56.905" v="96" actId="20577"/>
          <ac:spMkLst>
            <pc:docMk/>
            <pc:sldMk cId="1398791638" sldId="363"/>
            <ac:spMk id="13" creationId="{052B8856-8C38-4E2B-37B2-D47BE77AA5A5}"/>
          </ac:spMkLst>
        </pc:spChg>
        <pc:picChg chg="del">
          <ac:chgData name="Kate Sample" userId="ad24f2c8-db21-4b10-9534-7a98911ec180" providerId="ADAL" clId="{C9D5FCC2-313F-4ADF-852E-FBEE7C6548C8}" dt="2026-05-21T21:36:51.731" v="94" actId="478"/>
          <ac:picMkLst>
            <pc:docMk/>
            <pc:sldMk cId="1398791638" sldId="363"/>
            <ac:picMk id="4" creationId="{77A924E1-61D6-8BFA-37F8-27032110E941}"/>
          </ac:picMkLst>
        </pc:picChg>
        <pc:picChg chg="add mod">
          <ac:chgData name="Kate Sample" userId="ad24f2c8-db21-4b10-9534-7a98911ec180" providerId="ADAL" clId="{C9D5FCC2-313F-4ADF-852E-FBEE7C6548C8}" dt="2026-05-21T21:37:42.248" v="105" actId="1076"/>
          <ac:picMkLst>
            <pc:docMk/>
            <pc:sldMk cId="1398791638" sldId="363"/>
            <ac:picMk id="5" creationId="{2A486E84-497D-C1C0-459A-B209A9CC5FBC}"/>
          </ac:picMkLst>
        </pc:picChg>
      </pc:sldChg>
      <pc:sldChg chg="add">
        <pc:chgData name="Kate Sample" userId="ad24f2c8-db21-4b10-9534-7a98911ec180" providerId="ADAL" clId="{C9D5FCC2-313F-4ADF-852E-FBEE7C6548C8}" dt="2026-05-21T21:24:32.825" v="2"/>
        <pc:sldMkLst>
          <pc:docMk/>
          <pc:sldMk cId="4203380145" sldId="3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11-Aug-26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CE49D-5553-0DBB-0BF8-64444079B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4F88F2-C0A6-7CFA-E6E4-7B9D5209F8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03EF-C1A0-3E61-8EEF-561510BCA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Inngangur:</a:t>
            </a:r>
          </a:p>
          <a:p>
            <a:r>
              <a:t>- Kynnist liðsfélögunum og veljið nafn á liðið.</a:t>
            </a:r>
          </a:p>
          <a:p>
            <a:r>
              <a:t>Horfið á myndbönd tímabilsins og lesið blaðsíður 3-9 til að læra hvernig FIRST® LEGO® League Challenge virkar og um BIOGLOW™ vélmennaleikinn og nýsköpunarverkefnið.</a:t>
            </a:r>
          </a:p>
          <a:p>
            <a:endParaRPr/>
          </a:p>
          <a:p>
            <a:r>
              <a:t>Ábendingar fyrir fund:</a:t>
            </a:r>
          </a:p>
          <a:p>
            <a:r>
              <a:t>- Látið liðið horfa á myndbönd tímabilsins á YouTube-rás FIRST® LEGO® League og lesa blaðsíður 3-9 í verkfræðidagbókunum.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4329F-FEF6-FFF8-66E6-F1A7105361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47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BAE63-EAF5-5DC0-BD9D-561157084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F8F350-F575-A504-5C04-32AB6415BF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8DF365-6CA7-1651-636F-D25B35575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Sértækur orðaforði fundarins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65ACC9-40FF-A0EC-8818-E4B1B4D122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945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8EF91-DCAE-7221-3140-98B111EB5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21226-F7EB-D697-2B9C-8CB57D076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A72EB8-A3D4-2E7A-59F3-B5EFB9BE5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Notið byggingarleiðbeiningarnar til að smíða verkefnalíkön vélmennaleiksins.</a:t>
            </a:r>
          </a:p>
          <a:p>
            <a:r>
              <a:t>Setjið upp keppnissvæðið.</a:t>
            </a:r>
          </a:p>
          <a:p>
            <a:r>
              <a:t>Lesið blaðsíðu 7 í reglubók vélmennaleiksins til að læra hvernig á að setja mottuna upp.</a:t>
            </a:r>
          </a:p>
          <a:p>
            <a:r>
              <a:t>Kynnið ykkur hvernig líkönin virka og hvernig þau tengjast verkefnahugmyndunum á blaðsíðu 6.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Have the team watch the season videos on the FIRST® LEGO® League YouTube channel and read pages 3-9 in their Engineering Notebooks.</a:t>
            </a:r>
          </a:p>
          <a:p>
            <a:r>
              <a:t>Útvegið byggingarleiðbeiningar fyrir líkönin og sýnið liðinu myndbandið um uppsetningu vallarins.</a:t>
            </a:r>
          </a:p>
          <a:p>
            <a:r>
              <a:t>Liðið getur unnið saman eða hvert fyrir sig við að smíða líkönin. Gætið þess að skoða og prófa líkönin til að tryggja að þau virki rétt.</a:t>
            </a:r>
          </a:p>
          <a:p>
            <a:r>
              <a:t>Notið reglubók vélmennaleiksins og myndbandið um verkefnin til að skilja hvernig líkönin virka.</a:t>
            </a:r>
          </a:p>
          <a:p>
            <a:r>
              <a:t>Hvetjið liðið til að kanna mottuna og verkefnalíkönin til að fá innblástur.</a:t>
            </a:r>
          </a:p>
          <a:p>
            <a:r>
              <a:t>Stýrið umræðu um verkefnahugmyndirnar og áskorunarsöguna og hvernig þær tengjast verkefnalíkönunum.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462A2-015F-9042-E817-700748727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115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13E04-E0DA-68A7-6CD9-3DB105B4A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6FA6DE-F728-8166-7163-AAFDB5B1C7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E794D2-192C-D3FA-C84F-FBCCE5973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Notið byggingarleiðbeiningarnar til að smíða verkefnalíkön vélmennaleiksins.</a:t>
            </a:r>
          </a:p>
          <a:p>
            <a:r>
              <a:t>Setjið upp keppnissvæðið.</a:t>
            </a:r>
          </a:p>
          <a:p>
            <a:r>
              <a:t>Lesið blaðsíðu 7 í reglubók vélmennaleiksins til að læra hvernig á að setja mottuna upp.</a:t>
            </a:r>
          </a:p>
          <a:p>
            <a:r>
              <a:t>Kynnið ykkur hvernig líkönin virka og hvernig þau tengjast verkefnahugmyndunum á blaðsíðu 6.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Have the team watch the season videos on the FIRST® LEGO® League YouTube channel and read pages 3-9 in their Engineering Notebooks.</a:t>
            </a:r>
          </a:p>
          <a:p>
            <a:r>
              <a:t>Útvegið byggingarleiðbeiningar fyrir líkönin og sýnið liðinu myndbandið um uppsetningu vallarins.</a:t>
            </a:r>
          </a:p>
          <a:p>
            <a:r>
              <a:t>Liðið getur unnið saman eða hvert fyrir sig við að smíða líkönin. Gætið þess að skoða og prófa líkönin til að tryggja að þau virki rétt.</a:t>
            </a:r>
          </a:p>
          <a:p>
            <a:r>
              <a:t>Notið reglubók vélmennaleiksins og myndbandið um verkefnin til að skilja hvernig líkönin virka.</a:t>
            </a:r>
          </a:p>
          <a:p>
            <a:r>
              <a:t>Hvetjið liðið til að kanna mottuna og verkefnalíkönin til að fá innblástur.</a:t>
            </a:r>
          </a:p>
          <a:p>
            <a:r>
              <a:t>Stýrið umræðu um verkefnahugmyndirnar og áskorunarsöguna og hvernig þær tengjast verkefnalíkönunum.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10665F-1ABE-2A63-2F0E-588550155B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34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9F2A57-2C94-147F-5FA6-5841DE5CC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4B69F1-A2A7-6CCC-5456-F15C1EDD59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29E3B7-B932-C8EC-3A08-64BDE06D58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Verkefni</a:t>
            </a:r>
          </a:p>
          <a:p>
            <a:r>
              <a:t>Notið byggingarleiðbeiningarnar til að smíða verkefnalíkön vélmennaleiksins.</a:t>
            </a:r>
          </a:p>
          <a:p>
            <a:r>
              <a:t>Setjið upp keppnissvæðið.</a:t>
            </a:r>
          </a:p>
          <a:p>
            <a:r>
              <a:t>Lesið blaðsíðu 7 í reglubók vélmennaleiksins til að læra hvernig á að setja mottuna upp.</a:t>
            </a:r>
          </a:p>
          <a:p>
            <a:r>
              <a:t>Kynnið ykkur hvernig líkönin virka og hvernig þau tengjast verkefnahugmyndunum á blaðsíðu 6.</a:t>
            </a:r>
          </a:p>
          <a:p>
            <a:r>
              <a:t>Ræðið ígrundunarspurningarnar og skráið framfarir ykkar.</a:t>
            </a:r>
          </a:p>
          <a:p>
            <a:endParaRPr/>
          </a:p>
          <a:p>
            <a:r>
              <a:t>Ábendingar fyrir fund</a:t>
            </a:r>
          </a:p>
          <a:p>
            <a:r>
              <a:t>Have the team watch the season videos on the FIRST® LEGO® League YouTube channel and read pages 3-9 in their Engineering Notebooks.</a:t>
            </a:r>
          </a:p>
          <a:p>
            <a:r>
              <a:t>Útvegið byggingarleiðbeiningar fyrir líkönin og sýnið liðinu myndbandið um uppsetningu vallarins.</a:t>
            </a:r>
          </a:p>
          <a:p>
            <a:r>
              <a:t>Liðið getur unnið saman eða hvert fyrir sig við að smíða líkönin. Gætið þess að skoða og prófa líkönin til að tryggja að þau virki rétt.</a:t>
            </a:r>
          </a:p>
          <a:p>
            <a:r>
              <a:t>Notið reglubók vélmennaleiksins og myndbandið um verkefnin til að skilja hvernig líkönin virka.</a:t>
            </a:r>
          </a:p>
          <a:p>
            <a:r>
              <a:t>Hvetjið liðið til að kanna mottuna og verkefnalíkönin til að fá innblástur.</a:t>
            </a:r>
          </a:p>
          <a:p>
            <a:r>
              <a:t>Stýrið umræðu um verkefnahugmyndirnar og áskorunarsöguna og hvernig þær tengjast verkefnalíkönunum.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1A9054-5B59-59B6-D3AD-FB30638299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7351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984FB-F5A2-7B77-FDD5-764C597B0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8A2B1C-6D8B-6BF0-2203-981C190B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A724B-318B-503C-3F6C-382CA5E5A8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60"/>
              </a:spcBef>
            </a:pP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300FCF-2DB8-A20B-87F2-85EFBD0AE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417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18847-407D-7CB5-B4B2-09116F1C5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42B29-4235-CD0C-E6EC-3DC6816B0D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13AEBA-7F7D-1720-0938-FD856D841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Miðlun</a:t>
            </a:r>
          </a:p>
          <a:p>
            <a:r>
              <a:t>Ræðið ígrundunarspurningarnar</a:t>
            </a:r>
          </a:p>
          <a:p>
            <a:r>
              <a:t>Safnist saman við mottuna. Ræðið hvernig verkefnalíkönin tengjast BIOGLOW þemanu.</a:t>
            </a:r>
          </a:p>
          <a:p>
            <a:r>
              <a:t>Gangið frá vinnusvæðinu.</a:t>
            </a:r>
          </a:p>
          <a:p>
            <a:endParaRPr/>
          </a:p>
          <a:p>
            <a:r>
              <a:t>Ábendingar fyrir fund</a:t>
            </a:r>
          </a:p>
          <a:p>
            <a:r>
              <a:t>Stýrið umræðu um verkefnahugmyndirnar og áskorunarsöguna og hvernig þær tengjast verkefnalíkönunum.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AB238-2D3A-EFDF-6429-7B6EBF080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315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B9991-E4AF-6078-0DC6-FF59A013A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327EBD-082C-91A7-82C5-657E74806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3831C-0D4E-96FB-F378-AC328F1960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E8D4B-9796-01CF-B93A-20E3E4971D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72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11-Aug-26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83D69124-12DE-626F-C834-1BA7D69B9408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4509782" cy="14074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r>
              <a:t>FUNDUR 1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750C1C8-6386-DDED-19A5-2016D654A326}"/>
              </a:ext>
            </a:extLst>
          </p:cNvPr>
          <p:cNvSpPr txBox="1">
            <a:spLocks/>
          </p:cNvSpPr>
          <p:nvPr/>
        </p:nvSpPr>
        <p:spPr>
          <a:xfrm>
            <a:off x="7841293" y="790832"/>
            <a:ext cx="4261981" cy="55614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Ég get kannað BIOGLOW™ þema tímabilsins og kynnst öðrum í liðinu mínu.</a:t>
            </a:r>
          </a:p>
          <a:p>
            <a:r>
              <a:t>Ég get unnið með liðinu mínu að því að smíða verkefnalíkönin og tengja þau við áskorunarsöguna og verkefnahugmyndirnar.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6AAEB71-AACB-1350-FA60-DABC810222C4}"/>
              </a:ext>
            </a:extLst>
          </p:cNvPr>
          <p:cNvSpPr txBox="1">
            <a:spLocks/>
          </p:cNvSpPr>
          <p:nvPr/>
        </p:nvSpPr>
        <p:spPr>
          <a:xfrm>
            <a:off x="326169" y="1430593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Nemendur kynnast hvert öðru, smíða verkefnalíkönin og fara yfir verkefnahugmyndirnar.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CDC8B69-E431-5CE0-5F00-9A3558A171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170" y="5376796"/>
            <a:ext cx="3113315" cy="1234393"/>
          </a:xfrm>
          <a:prstGeom prst="rect">
            <a:avLst/>
          </a:prstGeom>
        </p:spPr>
      </p:pic>
      <p:pic>
        <p:nvPicPr>
          <p:cNvPr id="5" name="Picture 4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C8D6EDA5-55C2-C2EF-C8A6-0BBC8AD0E7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942" y="4411223"/>
            <a:ext cx="2682240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550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ogo on a black background&#10;&#10;AI-generated content may be incorrect.">
            <a:extLst>
              <a:ext uri="{FF2B5EF4-FFF2-40B4-BE49-F238E27FC236}">
                <a16:creationId xmlns:a16="http://schemas.microsoft.com/office/drawing/2014/main" id="{5CF653DF-5BC6-AA81-74CB-E7BE88E0C8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936" y="1344435"/>
            <a:ext cx="5089064" cy="32006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A55C3D8-8158-20D9-7BF8-173B070378A4}"/>
              </a:ext>
            </a:extLst>
          </p:cNvPr>
          <p:cNvSpPr txBox="1"/>
          <p:nvPr/>
        </p:nvSpPr>
        <p:spPr>
          <a:xfrm>
            <a:off x="1851973" y="5328193"/>
            <a:ext cx="8488054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sz="1600" dirty="0"/>
              <a:t>LEGO, LEGO-</a:t>
            </a:r>
            <a:r>
              <a:rPr sz="1600" dirty="0" err="1"/>
              <a:t>merkið</a:t>
            </a:r>
            <a:r>
              <a:rPr sz="1600" dirty="0"/>
              <a:t>, </a:t>
            </a:r>
            <a:r>
              <a:rPr sz="1600" dirty="0" err="1"/>
              <a:t>smáfígúran</a:t>
            </a:r>
            <a:r>
              <a:rPr sz="1600" dirty="0"/>
              <a:t>, LEGO Education, LEGO Education-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SPIKE-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©2026 The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 FIRST®, FIRST®-</a:t>
            </a:r>
            <a:r>
              <a:rPr sz="1600" dirty="0" err="1"/>
              <a:t>merkið</a:t>
            </a:r>
            <a:r>
              <a:rPr sz="1600" dirty="0"/>
              <a:t> </a:t>
            </a:r>
            <a:r>
              <a:rPr sz="1600" dirty="0" err="1"/>
              <a:t>og</a:t>
            </a:r>
            <a:r>
              <a:rPr sz="1600" dirty="0"/>
              <a:t> FIRST® CANOPY™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For Inspiration and Recognition of Science and Technology (FIRST). LEGO® er </a:t>
            </a:r>
            <a:r>
              <a:rPr sz="1600" dirty="0" err="1"/>
              <a:t>skráð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LEGO Group. FIRST® LEGO® League </a:t>
            </a:r>
            <a:r>
              <a:rPr sz="1600" dirty="0" err="1"/>
              <a:t>og</a:t>
            </a:r>
            <a:r>
              <a:rPr sz="1600" dirty="0"/>
              <a:t> BIOGLOW™ </a:t>
            </a:r>
            <a:r>
              <a:rPr sz="1600" dirty="0" err="1"/>
              <a:t>eru</a:t>
            </a:r>
            <a:r>
              <a:rPr sz="1600" dirty="0"/>
              <a:t> </a:t>
            </a:r>
            <a:r>
              <a:rPr sz="1600" dirty="0" err="1"/>
              <a:t>sameiginleg</a:t>
            </a:r>
            <a:r>
              <a:rPr sz="1600" dirty="0"/>
              <a:t> </a:t>
            </a:r>
            <a:r>
              <a:rPr sz="1600" dirty="0" err="1"/>
              <a:t>vörumerki</a:t>
            </a:r>
            <a:r>
              <a:rPr sz="1600" dirty="0"/>
              <a:t> FIRST </a:t>
            </a:r>
            <a:r>
              <a:rPr sz="1600" dirty="0" err="1"/>
              <a:t>og</a:t>
            </a:r>
            <a:r>
              <a:rPr sz="1600" dirty="0"/>
              <a:t> LEGO Group. ©2026 FIRST </a:t>
            </a:r>
            <a:r>
              <a:rPr sz="1600" dirty="0" err="1"/>
              <a:t>og</a:t>
            </a:r>
            <a:r>
              <a:rPr sz="1600" dirty="0"/>
              <a:t> LEGO Group. </a:t>
            </a:r>
            <a:r>
              <a:rPr sz="1600" dirty="0" err="1"/>
              <a:t>Allur</a:t>
            </a:r>
            <a:r>
              <a:rPr sz="1600" dirty="0"/>
              <a:t> </a:t>
            </a:r>
            <a:r>
              <a:rPr sz="1600" dirty="0" err="1"/>
              <a:t>réttur</a:t>
            </a:r>
            <a:r>
              <a:rPr sz="1600" dirty="0"/>
              <a:t> </a:t>
            </a:r>
            <a:r>
              <a:rPr sz="1600" dirty="0" err="1"/>
              <a:t>áskilinn</a:t>
            </a:r>
            <a:r>
              <a:rPr sz="1600" dirty="0"/>
              <a:t>.</a:t>
            </a: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9CD3993-C33D-0A54-8910-FA3B13F0DE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8831" y="822755"/>
            <a:ext cx="4034995" cy="403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3A48A-ACB6-FAEB-C04D-52066EE6F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47401-14E8-A9EF-D1A0-08639E776E2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897481" y="1201061"/>
            <a:ext cx="3187703" cy="1831387"/>
          </a:xfrm>
          <a:noFill/>
        </p:spPr>
        <p:txBody>
          <a:bodyPr anchor="ctr" anchorCtr="0">
            <a:noAutofit/>
          </a:bodyPr>
          <a:lstStyle/>
          <a:p>
            <a:r>
              <a:t>Kynnist liðinu ykkar.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C05673-DBAE-E541-D77B-91928F7A53D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4288CD1E-0967-3FCE-BE03-FC771F60F5B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E0600F0-826E-B1FF-5C6B-8E1D4E9E3DC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Inngangur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E32346C-721B-4ADD-0927-FD44DF63AED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D3D73FB-1D38-4DED-A1BB-2F146C2FA33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Graphic 8" descr="Map with pin with solid fill">
              <a:extLst>
                <a:ext uri="{FF2B5EF4-FFF2-40B4-BE49-F238E27FC236}">
                  <a16:creationId xmlns:a16="http://schemas.microsoft.com/office/drawing/2014/main" id="{B707C84C-178B-167A-A81F-BAA7321A60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306DFB4-C3AE-99A0-4AE0-B38DA53C5327}"/>
              </a:ext>
            </a:extLst>
          </p:cNvPr>
          <p:cNvSpPr txBox="1"/>
          <p:nvPr/>
        </p:nvSpPr>
        <p:spPr>
          <a:xfrm rot="21437334">
            <a:off x="5761827" y="1964519"/>
            <a:ext cx="54890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t>Skráið upplýsingar um liðið ykkar hér.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938B4B54-6EC0-B074-3214-16D943C502DE}"/>
              </a:ext>
            </a:extLst>
          </p:cNvPr>
          <p:cNvSpPr txBox="1">
            <a:spLocks/>
          </p:cNvSpPr>
          <p:nvPr/>
        </p:nvSpPr>
        <p:spPr>
          <a:xfrm>
            <a:off x="1897481" y="3429000"/>
            <a:ext cx="3187703" cy="1707501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Veljið nafn á liðið.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1A9F502-AA1B-82F8-08E6-41F6BF3A2E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09" b="99710" l="0" r="96289">
                        <a14:foregroundMark x1="13608" y1="10725" x2="14021" y2="36232"/>
                        <a14:foregroundMark x1="4948" y1="12464" x2="27629" y2="17681"/>
                        <a14:foregroundMark x1="27629" y1="17681" x2="92371" y2="9275"/>
                        <a14:foregroundMark x1="92371" y1="9275" x2="95052" y2="12754"/>
                        <a14:foregroundMark x1="92990" y1="2609" x2="88866" y2="6377"/>
                        <a14:foregroundMark x1="89691" y1="13913" x2="92990" y2="20870"/>
                        <a14:foregroundMark x1="96289" y1="4058" x2="92165" y2="11304"/>
                        <a14:foregroundMark x1="93402" y1="20000" x2="93608" y2="93623"/>
                        <a14:foregroundMark x1="93608" y1="93623" x2="93814" y2="95652"/>
                        <a14:foregroundMark x1="93196" y1="54783" x2="93608" y2="98551"/>
                        <a14:foregroundMark x1="95258" y1="97391" x2="91546" y2="87826"/>
                        <a14:foregroundMark x1="91546" y1="87826" x2="94227" y2="75362"/>
                        <a14:foregroundMark x1="94227" y1="75362" x2="92990" y2="39710"/>
                        <a14:foregroundMark x1="92990" y1="39710" x2="94227" y2="24638"/>
                        <a14:foregroundMark x1="94227" y1="24638" x2="86598" y2="18261"/>
                        <a14:foregroundMark x1="76082" y1="11884" x2="9691" y2="11304"/>
                        <a14:foregroundMark x1="9691" y1="11304" x2="4124" y2="14203"/>
                        <a14:foregroundMark x1="2474" y1="16522" x2="5155" y2="27826"/>
                        <a14:foregroundMark x1="5155" y1="27826" x2="2062" y2="56232"/>
                        <a14:foregroundMark x1="2062" y1="56232" x2="5155" y2="98261"/>
                        <a14:foregroundMark x1="5155" y1="98261" x2="1649" y2="99130"/>
                        <a14:foregroundMark x1="11753" y1="23188" x2="37320" y2="28116"/>
                        <a14:foregroundMark x1="32990" y1="22609" x2="19588" y2="22029"/>
                        <a14:foregroundMark x1="5567" y1="10145" x2="49897" y2="73043"/>
                        <a14:foregroundMark x1="49897" y1="73043" x2="61856" y2="82609"/>
                        <a14:foregroundMark x1="84124" y1="30435" x2="9072" y2="89275"/>
                        <a14:foregroundMark x1="9072" y1="89275" x2="8866" y2="89275"/>
                        <a14:foregroundMark x1="35670" y1="36812" x2="70722" y2="70725"/>
                        <a14:foregroundMark x1="65155" y1="37391" x2="80619" y2="60290"/>
                        <a14:foregroundMark x1="75052" y1="35362" x2="90309" y2="50145"/>
                        <a14:foregroundMark x1="82680" y1="25507" x2="0" y2="59420"/>
                        <a14:foregroundMark x1="77938" y1="20000" x2="18351" y2="40870"/>
                        <a14:foregroundMark x1="9278" y1="46087" x2="36289" y2="91304"/>
                        <a14:foregroundMark x1="36495" y1="94783" x2="94227" y2="68986"/>
                        <a14:foregroundMark x1="87835" y1="49855" x2="28041" y2="85507"/>
                        <a14:foregroundMark x1="9278" y1="57101" x2="21649" y2="88116"/>
                        <a14:foregroundMark x1="21649" y1="88116" x2="21856" y2="88406"/>
                        <a14:foregroundMark x1="22062" y1="56812" x2="44330" y2="77681"/>
                        <a14:foregroundMark x1="1649" y1="8696" x2="98351" y2="15072"/>
                        <a14:foregroundMark x1="98351" y1="15072" x2="96082" y2="96522"/>
                        <a14:foregroundMark x1="96082" y1="96522" x2="2887" y2="99710"/>
                        <a14:foregroundMark x1="2887" y1="99710" x2="1031" y2="88116"/>
                        <a14:foregroundMark x1="1031" y1="88116" x2="2474" y2="9275"/>
                        <a14:foregroundMark x1="86804" y1="23768" x2="83299" y2="27536"/>
                        <a14:foregroundMark x1="89485" y1="47826" x2="85979" y2="68986"/>
                        <a14:foregroundMark x1="71753" y1="89855" x2="71753" y2="89855"/>
                        <a14:foregroundMark x1="83505" y1="90725" x2="84536" y2="788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4906" y="1183007"/>
            <a:ext cx="6541858" cy="465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839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5C8550-E073-5579-A82F-7A63B9DF8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2D2572-CFCB-794D-62B6-39594A1F072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3D2F5D4D-CBDF-42A4-329D-E503CCA812B6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84F2C2D-9D42-EB0C-D5F4-D320E246908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Lykilhugtök</a:t>
              </a: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89F4FCED-CBF3-2597-9ABE-B85139692A53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7026730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verkefnalíkan: LEGO líkönin sem eru sett á völlinn og tákna raunverulegt hugtak eða áskorun.</a:t>
            </a:r>
          </a:p>
          <a:p>
            <a:r>
              <a:t>verkefnahugmynd: gefur leiðsögn við val á viðfangsefni verkefnisins</a:t>
            </a:r>
          </a:p>
          <a:p>
            <a:r>
              <a:t>nýsköpunarverkefni: að finna vandamál og þróa lausn til að leysa það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08FD90C-89FF-C2FE-D062-3F9EEFA6EAEE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FD43FDB-21D5-5953-EAFA-943D35C3042B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4B42F1E1-28BB-27EF-4707-C41BD9A7F8D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5F7CF37-B520-FC54-1C9C-3638FFAC7D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9829" y="1677833"/>
            <a:ext cx="2656114" cy="350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0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04010-138E-E9A2-2080-9DB773E68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1CCBD10-92EB-5ED3-6150-33D57200E01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A7E5BE77-1F3D-FAF3-B6F7-0F50B6B82167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D545434C-F772-5C87-2741-2ED20359FE4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0BE0D4D-5CC3-B3F1-F43D-3820DA02D688}"/>
              </a:ext>
            </a:extLst>
          </p:cNvPr>
          <p:cNvSpPr txBox="1"/>
          <p:nvPr/>
        </p:nvSpPr>
        <p:spPr>
          <a:xfrm>
            <a:off x="587828" y="5294677"/>
            <a:ext cx="5166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Blaðsíður 7-8 í reglubók vélmennaleiksins sýna hvernig á að setja upp borðið.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555BCC1-35F4-5342-D87F-CD989D255439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0A4B2FD-AAAC-CC9D-FA3E-9BFB829D31C8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Graphic 4" descr="Cheers outline">
              <a:extLst>
                <a:ext uri="{FF2B5EF4-FFF2-40B4-BE49-F238E27FC236}">
                  <a16:creationId xmlns:a16="http://schemas.microsoft.com/office/drawing/2014/main" id="{B644A1C5-FDB9-E382-CCCD-5351CC03529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157F188-40E9-3883-164C-4B628A4EDDEE}"/>
              </a:ext>
            </a:extLst>
          </p:cNvPr>
          <p:cNvSpPr txBox="1">
            <a:spLocks/>
          </p:cNvSpPr>
          <p:nvPr/>
        </p:nvSpPr>
        <p:spPr>
          <a:xfrm>
            <a:off x="587828" y="3359839"/>
            <a:ext cx="5508172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Setjið líkönin á keppnismottuna.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33F7B0A-9ECC-9258-1B3E-6B8C01FA3F29}"/>
              </a:ext>
            </a:extLst>
          </p:cNvPr>
          <p:cNvSpPr txBox="1">
            <a:spLocks/>
          </p:cNvSpPr>
          <p:nvPr/>
        </p:nvSpPr>
        <p:spPr>
          <a:xfrm>
            <a:off x="1897482" y="1145429"/>
            <a:ext cx="9682844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Smíðið verkefnalíkön vélmennaleiksins.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CE029B-34E7-4278-2103-58D2FD8B15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7323" y="2466675"/>
            <a:ext cx="5360257" cy="357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05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F19ABA-BAD1-D365-BB1D-FBED3C01E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CF8F3C6-8A3C-F768-A67F-00C09359F073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BB7BB050-782A-9955-EBF7-BF9881BB0D1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FD0FD58B-0A94-1E7D-D99D-A5513A4C1FDA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52B8856-8C38-4E2B-37B2-D47BE77AA5A5}"/>
              </a:ext>
            </a:extLst>
          </p:cNvPr>
          <p:cNvSpPr txBox="1">
            <a:spLocks/>
          </p:cNvSpPr>
          <p:nvPr/>
        </p:nvSpPr>
        <p:spPr>
          <a:xfrm>
            <a:off x="1882779" y="1191149"/>
            <a:ext cx="9682844" cy="184023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Kynnið ykkur hvernig líkönin virka.</a:t>
            </a:r>
          </a:p>
          <a:p>
            <a:r>
              <a:t>Tengið þau við verkefnahugmyndirnar.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94C94B-07E6-68D9-A3D3-1DC7B9B3E319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DF44EE3-D342-64F8-8918-D71B4B3E61B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A551"/>
                </a:solidFill>
              </a:endParaRPr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185E49D5-283B-7BB1-BAEC-A53901C4FE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350AA56-821E-DAB5-B3B7-2ED78B092619}"/>
              </a:ext>
            </a:extLst>
          </p:cNvPr>
          <p:cNvSpPr txBox="1"/>
          <p:nvPr/>
        </p:nvSpPr>
        <p:spPr>
          <a:xfrm>
            <a:off x="1882779" y="3644044"/>
            <a:ext cx="40506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Á blaðsíðu 6 í verkfræðidagbókinni eru verkefnahugmyndirnar.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486E84-497D-C1C0-459A-B209A9CC5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5851">
            <a:off x="6483254" y="2850326"/>
            <a:ext cx="2200652" cy="288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91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0AB9BB-337A-66E8-877C-4AE18566A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398C237-54CC-04BE-FBE3-26A6192530D9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E4FC766D-E8D4-92CD-7CB4-8A5CEDC4B0F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C1ABDB17-5D56-C4E6-1A6A-ACAEBE089FDD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Verkefni</a:t>
              </a: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043FB96-3FA5-79B1-83A8-5399B29BF780}"/>
              </a:ext>
            </a:extLst>
          </p:cNvPr>
          <p:cNvSpPr txBox="1">
            <a:spLocks/>
          </p:cNvSpPr>
          <p:nvPr/>
        </p:nvSpPr>
        <p:spPr>
          <a:xfrm>
            <a:off x="1882779" y="1190346"/>
            <a:ext cx="9682844" cy="198109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Skrifið minnispunkta um verkefnalíkönin á blaðsíðu 10 í verkfræðidagbókinni.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EA8415-196D-65F4-7EB5-F44EB573AEB0}"/>
              </a:ext>
            </a:extLst>
          </p:cNvPr>
          <p:cNvSpPr txBox="1"/>
          <p:nvPr/>
        </p:nvSpPr>
        <p:spPr>
          <a:xfrm>
            <a:off x="784869" y="5021323"/>
            <a:ext cx="6195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t>Á blaðsíðu 6 í verkfræðidagbókinni eru verkefnahugmyndirnar.</a:t>
            </a:r>
          </a:p>
        </p:txBody>
      </p:sp>
      <p:pic>
        <p:nvPicPr>
          <p:cNvPr id="2" name="Graphic 1" descr="Badge Question Mark with solid fill">
            <a:extLst>
              <a:ext uri="{FF2B5EF4-FFF2-40B4-BE49-F238E27FC236}">
                <a16:creationId xmlns:a16="http://schemas.microsoft.com/office/drawing/2014/main" id="{84D654BD-BE5E-F634-2C69-6D5AAF3EF3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pic>
        <p:nvPicPr>
          <p:cNvPr id="5" name="Picture 4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135B5703-26FF-E6A9-29AC-8BD483DABA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4851" y="3004044"/>
            <a:ext cx="3722280" cy="32154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3C1A09D-12CC-F523-0601-AC4A36B30EBD}"/>
              </a:ext>
            </a:extLst>
          </p:cNvPr>
          <p:cNvSpPr txBox="1">
            <a:spLocks/>
          </p:cNvSpPr>
          <p:nvPr/>
        </p:nvSpPr>
        <p:spPr>
          <a:xfrm>
            <a:off x="784869" y="3171445"/>
            <a:ext cx="6195051" cy="19022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Svarið ígrundunarspurningunum.</a:t>
            </a:r>
          </a:p>
        </p:txBody>
      </p:sp>
    </p:spTree>
    <p:extLst>
      <p:ext uri="{BB962C8B-B14F-4D97-AF65-F5344CB8AC3E}">
        <p14:creationId xmlns:p14="http://schemas.microsoft.com/office/powerpoint/2010/main" val="2665253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42D88-F1D7-EBDD-E6D8-E09A710A1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20A7C67-F243-5FFE-E265-46349BB83707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1C48B353-6C8C-E37C-716D-5C7208119D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2032C11E-AFB9-6FA6-8788-10BA268D51A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Ígrundun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B4A7199-DF59-C861-6CFC-158D81D4FADB}"/>
              </a:ext>
            </a:extLst>
          </p:cNvPr>
          <p:cNvSpPr txBox="1">
            <a:spLocks/>
          </p:cNvSpPr>
          <p:nvPr/>
        </p:nvSpPr>
        <p:spPr>
          <a:xfrm>
            <a:off x="1943100" y="1262058"/>
            <a:ext cx="9791700" cy="48691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tengjast verkefnalíkönin verkefnahugmyndunum?</a:t>
            </a:r>
          </a:p>
          <a:p>
            <a:r>
              <a:t>Hvaða verkefnalíkön finnst ykkur áhugaverð?</a:t>
            </a:r>
          </a:p>
          <a:p>
            <a:r>
              <a:t>Hvernig ætlar liðið ykkar að hafa gaman á meðan þið vinnið að leiknum og verkefninu?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77E9F4-281B-434C-0436-E89014E4FE5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BD1659B-66EF-0815-2E27-95BA50DDBB87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Thought with solid fill">
              <a:extLst>
                <a:ext uri="{FF2B5EF4-FFF2-40B4-BE49-F238E27FC236}">
                  <a16:creationId xmlns:a16="http://schemas.microsoft.com/office/drawing/2014/main" id="{52C208DA-FC57-63FA-31E6-9CD9688B1C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pic>
        <p:nvPicPr>
          <p:cNvPr id="4" name="Picture 3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id="{B6F6FCEC-60AB-A5C5-061E-46EE6F3D2A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7267"/>
          <a:stretch/>
        </p:blipFill>
        <p:spPr>
          <a:xfrm>
            <a:off x="4145544" y="4639367"/>
            <a:ext cx="3900911" cy="157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5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F3146-109F-1077-0AA2-9A32E6D80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BE533C7-9AA5-63D1-A5A2-0053DAB4850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CD8ABA6-F6B4-6B10-747F-D830FA4AC3CB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ED1C24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6FD12720-56DF-47B1-D0E1-39F8D4F70D52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t>Miðlun</a:t>
              </a: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D7DBD67-C10A-803D-24AF-51669F454FAF}"/>
              </a:ext>
            </a:extLst>
          </p:cNvPr>
          <p:cNvSpPr txBox="1">
            <a:spLocks/>
          </p:cNvSpPr>
          <p:nvPr/>
        </p:nvSpPr>
        <p:spPr>
          <a:xfrm>
            <a:off x="1943100" y="1007608"/>
            <a:ext cx="9682844" cy="22545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Hvernig tengjast verkefnalíkönin BIOGLOW™ þemanu?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F6001B8-E250-B612-7E9D-945F4808BDC6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8354F08-EA5F-A715-E534-44FC48AAEBBD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660A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D42FD170-2BF4-AD7C-7C45-91A3F50BE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0FFEE17-B51F-DE46-FFD4-39362DA19DB5}"/>
              </a:ext>
            </a:extLst>
          </p:cNvPr>
          <p:cNvGrpSpPr/>
          <p:nvPr/>
        </p:nvGrpSpPr>
        <p:grpSpPr>
          <a:xfrm>
            <a:off x="5974657" y="2858342"/>
            <a:ext cx="5134380" cy="3353297"/>
            <a:chOff x="5974657" y="2858342"/>
            <a:chExt cx="5134380" cy="3353297"/>
          </a:xfrm>
        </p:grpSpPr>
        <p:pic>
          <p:nvPicPr>
            <p:cNvPr id="5" name="Picture 4" descr="A cartoon of a child&#10;&#10;AI-generated content may be incorrect.">
              <a:extLst>
                <a:ext uri="{FF2B5EF4-FFF2-40B4-BE49-F238E27FC236}">
                  <a16:creationId xmlns:a16="http://schemas.microsoft.com/office/drawing/2014/main" id="{B4B920EB-3063-C08B-CF4E-73C24AC43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74657" y="3343564"/>
              <a:ext cx="2121836" cy="2868075"/>
            </a:xfrm>
            <a:prstGeom prst="rect">
              <a:avLst/>
            </a:prstGeom>
          </p:spPr>
        </p:pic>
        <p:pic>
          <p:nvPicPr>
            <p:cNvPr id="7" name="Picture 6" descr="A cartoon of a child wearing glasses&#10;&#10;AI-generated content may be incorrect.">
              <a:extLst>
                <a:ext uri="{FF2B5EF4-FFF2-40B4-BE49-F238E27FC236}">
                  <a16:creationId xmlns:a16="http://schemas.microsoft.com/office/drawing/2014/main" id="{2DCFCFB2-778F-E363-76FB-4EE218DC8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6493" y="2858342"/>
              <a:ext cx="1558637" cy="3353297"/>
            </a:xfrm>
            <a:prstGeom prst="rect">
              <a:avLst/>
            </a:prstGeom>
          </p:spPr>
        </p:pic>
        <p:pic>
          <p:nvPicPr>
            <p:cNvPr id="9" name="Picture 8" descr="Cartoon child with short black hair and yellow shirt&#10;&#10;AI-generated content may be incorrect.">
              <a:extLst>
                <a:ext uri="{FF2B5EF4-FFF2-40B4-BE49-F238E27FC236}">
                  <a16:creationId xmlns:a16="http://schemas.microsoft.com/office/drawing/2014/main" id="{304F50D3-9578-747F-274A-3555D0AF6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774565" y="3303174"/>
              <a:ext cx="1334472" cy="29084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704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1FCCC-5B06-399F-A188-506908FBE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1ECBD0F-E2B5-CE20-487C-9F82C66CC696}"/>
              </a:ext>
            </a:extLst>
          </p:cNvPr>
          <p:cNvSpPr txBox="1">
            <a:spLocks/>
          </p:cNvSpPr>
          <p:nvPr/>
        </p:nvSpPr>
        <p:spPr>
          <a:xfrm>
            <a:off x="7652506" y="2604481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Frágangur</a:t>
            </a:r>
          </a:p>
        </p:txBody>
      </p:sp>
      <p:pic>
        <p:nvPicPr>
          <p:cNvPr id="7" name="Picture 6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1F88CC93-535E-7CCB-BBBE-F836C6AA7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44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42C8DC-1223-4D5F-92E9-F1E6F02EDE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c8aad47-528b-43f4-b615-4953615f0d4f"/>
    <ds:schemaRef ds:uri="c7bc20cd-f3b5-4cb9-9099-b7d1e4c3c983"/>
    <ds:schemaRef ds:uri="0bfdc619-4bd5-4a26-8e37-4be4446dc2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  <ds:schemaRef ds:uri="c7bc20cd-f3b5-4cb9-9099-b7d1e4c3c983"/>
    <ds:schemaRef ds:uri="7c8aad47-528b-43f4-b615-4953615f0d4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2814</TotalTime>
  <Words>870</Words>
  <Application>Microsoft Office PowerPoint</Application>
  <PresentationFormat>Widescreen</PresentationFormat>
  <Paragraphs>97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Brynjólfur Stefánsson</cp:lastModifiedBy>
  <cp:revision>94</cp:revision>
  <dcterms:created xsi:type="dcterms:W3CDTF">2020-04-21T20:33:01Z</dcterms:created>
  <dcterms:modified xsi:type="dcterms:W3CDTF">2026-08-11T21:19:49Z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4541300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