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6"/>
  </p:notesMasterIdLst>
  <p:sldIdLst>
    <p:sldId id="345" r:id="rId5"/>
    <p:sldId id="370" r:id="rId6"/>
    <p:sldId id="346" r:id="rId7"/>
    <p:sldId id="347" r:id="rId8"/>
    <p:sldId id="355" r:id="rId9"/>
    <p:sldId id="368" r:id="rId10"/>
    <p:sldId id="369" r:id="rId11"/>
    <p:sldId id="357" r:id="rId12"/>
    <p:sldId id="356" r:id="rId13"/>
    <p:sldId id="359" r:id="rId14"/>
    <p:sldId id="3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A848"/>
    <a:srgbClr val="ED1C24"/>
    <a:srgbClr val="0660AC"/>
    <a:srgbClr val="00A551"/>
    <a:srgbClr val="0FB7D1"/>
    <a:srgbClr val="FF781D"/>
    <a:srgbClr val="662D91"/>
    <a:srgbClr val="FFFFFF"/>
    <a:srgbClr val="E3F3F6"/>
    <a:srgbClr val="EBF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0E260B-7ABC-4909-8063-7856DB6E5E64}" v="12" dt="2026-05-21T21:54:22.897"/>
    <p1510:client id="{B53566A7-D546-48F2-BA90-0330F395E534}" v="1" dt="2026-05-22T16:49:33.3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5490" autoAdjust="0"/>
  </p:normalViewPr>
  <p:slideViewPr>
    <p:cSldViewPr snapToGrid="0">
      <p:cViewPr varScale="1">
        <p:scale>
          <a:sx n="79" d="100"/>
          <a:sy n="79" d="100"/>
        </p:scale>
        <p:origin x="126" y="216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1:55:32.530" v="150" actId="20577"/>
      <pc:docMkLst>
        <pc:docMk/>
      </pc:docMkLst>
      <pc:sldChg chg="del">
        <pc:chgData name="Kate Sample" userId="ad24f2c8-db21-4b10-9534-7a98911ec180" providerId="ADAL" clId="{C9D5FCC2-313F-4ADF-852E-FBEE7C6548C8}" dt="2026-05-21T21:42:27.106" v="3" actId="47"/>
        <pc:sldMkLst>
          <pc:docMk/>
          <pc:sldMk cId="1109188424" sldId="294"/>
        </pc:sldMkLst>
      </pc:sldChg>
      <pc:sldChg chg="addSp delSp modSp">
        <pc:chgData name="Kate Sample" userId="ad24f2c8-db21-4b10-9534-7a98911ec180" providerId="ADAL" clId="{C9D5FCC2-313F-4ADF-852E-FBEE7C6548C8}" dt="2026-05-21T21:44:41.718" v="15"/>
        <pc:sldMkLst>
          <pc:docMk/>
          <pc:sldMk cId="2890323369" sldId="345"/>
        </pc:sldMkLst>
        <pc:picChg chg="add mod">
          <ac:chgData name="Kate Sample" userId="ad24f2c8-db21-4b10-9534-7a98911ec180" providerId="ADAL" clId="{C9D5FCC2-313F-4ADF-852E-FBEE7C6548C8}" dt="2026-05-21T21:44:41.718" v="15"/>
          <ac:picMkLst>
            <pc:docMk/>
            <pc:sldMk cId="2890323369" sldId="345"/>
            <ac:picMk id="2" creationId="{D504BFDA-4280-95B6-A867-73C551FE3214}"/>
          </ac:picMkLst>
        </pc:picChg>
        <pc:picChg chg="add mod">
          <ac:chgData name="Kate Sample" userId="ad24f2c8-db21-4b10-9534-7a98911ec180" providerId="ADAL" clId="{C9D5FCC2-313F-4ADF-852E-FBEE7C6548C8}" dt="2026-05-21T21:44:41.718" v="15"/>
          <ac:picMkLst>
            <pc:docMk/>
            <pc:sldMk cId="2890323369" sldId="345"/>
            <ac:picMk id="5" creationId="{EB8A5043-DD38-79EF-5EE6-DB6EB481E73A}"/>
          </ac:picMkLst>
        </pc:picChg>
        <pc:picChg chg="del">
          <ac:chgData name="Kate Sample" userId="ad24f2c8-db21-4b10-9534-7a98911ec180" providerId="ADAL" clId="{C9D5FCC2-313F-4ADF-852E-FBEE7C6548C8}" dt="2026-05-21T21:42:12.721" v="0" actId="478"/>
          <ac:picMkLst>
            <pc:docMk/>
            <pc:sldMk cId="2890323369" sldId="345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1:42:13.295" v="1" actId="478"/>
          <ac:picMkLst>
            <pc:docMk/>
            <pc:sldMk cId="2890323369" sldId="345"/>
            <ac:picMk id="1027" creationId="{C823F484-6DA0-2D29-88D1-8E8A79D65AFD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1:49:11.974" v="81" actId="1076"/>
        <pc:sldMkLst>
          <pc:docMk/>
          <pc:sldMk cId="2984839933" sldId="346"/>
        </pc:sldMkLst>
        <pc:spChg chg="add mod">
          <ac:chgData name="Kate Sample" userId="ad24f2c8-db21-4b10-9534-7a98911ec180" providerId="ADAL" clId="{C9D5FCC2-313F-4ADF-852E-FBEE7C6548C8}" dt="2026-05-21T21:48:15.688" v="30" actId="164"/>
          <ac:spMkLst>
            <pc:docMk/>
            <pc:sldMk cId="2984839933" sldId="346"/>
            <ac:spMk id="10" creationId="{D3CB9D6E-D594-7AD6-E377-36FB51778758}"/>
          </ac:spMkLst>
        </pc:spChg>
        <pc:spChg chg="add mod">
          <ac:chgData name="Kate Sample" userId="ad24f2c8-db21-4b10-9534-7a98911ec180" providerId="ADAL" clId="{C9D5FCC2-313F-4ADF-852E-FBEE7C6548C8}" dt="2026-05-21T21:49:11.974" v="81" actId="1076"/>
          <ac:spMkLst>
            <pc:docMk/>
            <pc:sldMk cId="2984839933" sldId="346"/>
            <ac:spMk id="13" creationId="{124C41D2-3EF1-CBB9-348F-56771C4F11A1}"/>
          </ac:spMkLst>
        </pc:spChg>
        <pc:spChg chg="mod">
          <ac:chgData name="Kate Sample" userId="ad24f2c8-db21-4b10-9534-7a98911ec180" providerId="ADAL" clId="{C9D5FCC2-313F-4ADF-852E-FBEE7C6548C8}" dt="2026-05-21T21:47:38.823" v="21" actId="14100"/>
          <ac:spMkLst>
            <pc:docMk/>
            <pc:sldMk cId="2984839933" sldId="346"/>
            <ac:spMk id="18" creationId="{BA0E88E3-F612-1935-7D31-FB209A5EA782}"/>
          </ac:spMkLst>
        </pc:spChg>
        <pc:spChg chg="mod">
          <ac:chgData name="Kate Sample" userId="ad24f2c8-db21-4b10-9534-7a98911ec180" providerId="ADAL" clId="{C9D5FCC2-313F-4ADF-852E-FBEE7C6548C8}" dt="2026-05-21T21:47:42.117" v="22" actId="1076"/>
          <ac:spMkLst>
            <pc:docMk/>
            <pc:sldMk cId="2984839933" sldId="346"/>
            <ac:spMk id="19" creationId="{BEAEDCCE-E731-9EB2-E242-0A319897B47A}"/>
          </ac:spMkLst>
        </pc:spChg>
        <pc:grpChg chg="add mod">
          <ac:chgData name="Kate Sample" userId="ad24f2c8-db21-4b10-9534-7a98911ec180" providerId="ADAL" clId="{C9D5FCC2-313F-4ADF-852E-FBEE7C6548C8}" dt="2026-05-21T21:48:15.688" v="30" actId="164"/>
          <ac:grpSpMkLst>
            <pc:docMk/>
            <pc:sldMk cId="2984839933" sldId="346"/>
            <ac:grpSpMk id="12" creationId="{B88FE806-393D-60B6-45BC-0DA99FAFE329}"/>
          </ac:grpSpMkLst>
        </pc:grpChg>
        <pc:grpChg chg="del">
          <ac:chgData name="Kate Sample" userId="ad24f2c8-db21-4b10-9534-7a98911ec180" providerId="ADAL" clId="{C9D5FCC2-313F-4ADF-852E-FBEE7C6548C8}" dt="2026-05-21T21:47:14.490" v="16" actId="478"/>
          <ac:grpSpMkLst>
            <pc:docMk/>
            <pc:sldMk cId="2984839933" sldId="346"/>
            <ac:grpSpMk id="20" creationId="{D579874A-9195-EF4B-2C43-8E14FFB47AF5}"/>
          </ac:grpSpMkLst>
        </pc:grpChg>
        <pc:picChg chg="add mod">
          <ac:chgData name="Kate Sample" userId="ad24f2c8-db21-4b10-9534-7a98911ec180" providerId="ADAL" clId="{C9D5FCC2-313F-4ADF-852E-FBEE7C6548C8}" dt="2026-05-21T21:48:15.688" v="30" actId="164"/>
          <ac:picMkLst>
            <pc:docMk/>
            <pc:sldMk cId="2984839933" sldId="346"/>
            <ac:picMk id="4" creationId="{13AD4FE6-D294-2A7D-8E8E-5366728E8A58}"/>
          </ac:picMkLst>
        </pc:picChg>
      </pc:sldChg>
      <pc:sldChg chg="modNotesTx">
        <pc:chgData name="Kate Sample" userId="ad24f2c8-db21-4b10-9534-7a98911ec180" providerId="ADAL" clId="{C9D5FCC2-313F-4ADF-852E-FBEE7C6548C8}" dt="2026-05-21T21:52:09.281" v="107" actId="20577"/>
        <pc:sldMkLst>
          <pc:docMk/>
          <pc:sldMk cId="1999005728" sldId="355"/>
        </pc:sldMkLst>
      </pc:sldChg>
      <pc:sldChg chg="modSp mod">
        <pc:chgData name="Kate Sample" userId="ad24f2c8-db21-4b10-9534-7a98911ec180" providerId="ADAL" clId="{C9D5FCC2-313F-4ADF-852E-FBEE7C6548C8}" dt="2026-05-21T21:55:32.530" v="150" actId="20577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1T21:55:32.530" v="150" actId="20577"/>
          <ac:spMkLst>
            <pc:docMk/>
            <pc:sldMk cId="1393850421" sldId="357"/>
            <ac:spMk id="11" creationId="{BB4A7199-DF59-C861-6CFC-158D81D4FADB}"/>
          </ac:spMkLst>
        </pc:spChg>
      </pc:sldChg>
      <pc:sldChg chg="add">
        <pc:chgData name="Kate Sample" userId="ad24f2c8-db21-4b10-9534-7a98911ec180" providerId="ADAL" clId="{C9D5FCC2-313F-4ADF-852E-FBEE7C6548C8}" dt="2026-05-21T21:42:24.631" v="2"/>
        <pc:sldMkLst>
          <pc:docMk/>
          <pc:sldMk cId="4203380145" sldId="365"/>
        </pc:sldMkLst>
      </pc:sldChg>
      <pc:sldChg chg="addSp delSp modSp mod">
        <pc:chgData name="Kate Sample" userId="ad24f2c8-db21-4b10-9534-7a98911ec180" providerId="ADAL" clId="{C9D5FCC2-313F-4ADF-852E-FBEE7C6548C8}" dt="2026-05-21T21:52:49.682" v="110" actId="1076"/>
        <pc:sldMkLst>
          <pc:docMk/>
          <pc:sldMk cId="1669780500" sldId="368"/>
        </pc:sldMkLst>
        <pc:spChg chg="mod">
          <ac:chgData name="Kate Sample" userId="ad24f2c8-db21-4b10-9534-7a98911ec180" providerId="ADAL" clId="{C9D5FCC2-313F-4ADF-852E-FBEE7C6548C8}" dt="2026-05-21T21:52:49.682" v="110" actId="1076"/>
          <ac:spMkLst>
            <pc:docMk/>
            <pc:sldMk cId="1669780500" sldId="368"/>
            <ac:spMk id="3" creationId="{38A50A1B-3382-F1D5-3083-4E25B7306331}"/>
          </ac:spMkLst>
        </pc:spChg>
        <pc:picChg chg="del">
          <ac:chgData name="Kate Sample" userId="ad24f2c8-db21-4b10-9534-7a98911ec180" providerId="ADAL" clId="{C9D5FCC2-313F-4ADF-852E-FBEE7C6548C8}" dt="2026-05-21T21:42:35.251" v="5" actId="478"/>
          <ac:picMkLst>
            <pc:docMk/>
            <pc:sldMk cId="1669780500" sldId="368"/>
            <ac:picMk id="6" creationId="{E0798F82-DCA1-3BDA-6800-1556ED908763}"/>
          </ac:picMkLst>
        </pc:picChg>
        <pc:picChg chg="add mod">
          <ac:chgData name="Kate Sample" userId="ad24f2c8-db21-4b10-9534-7a98911ec180" providerId="ADAL" clId="{C9D5FCC2-313F-4ADF-852E-FBEE7C6548C8}" dt="2026-05-21T21:44:18.838" v="12" actId="1076"/>
          <ac:picMkLst>
            <pc:docMk/>
            <pc:sldMk cId="1669780500" sldId="368"/>
            <ac:picMk id="11" creationId="{988863FE-F15C-4C6F-7A1B-AF3B3EF404E6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1:44:25.814" v="14" actId="14100"/>
        <pc:sldMkLst>
          <pc:docMk/>
          <pc:sldMk cId="2767951045" sldId="369"/>
        </pc:sldMkLst>
        <pc:picChg chg="del">
          <ac:chgData name="Kate Sample" userId="ad24f2c8-db21-4b10-9534-7a98911ec180" providerId="ADAL" clId="{C9D5FCC2-313F-4ADF-852E-FBEE7C6548C8}" dt="2026-05-21T21:42:33.783" v="4" actId="478"/>
          <ac:picMkLst>
            <pc:docMk/>
            <pc:sldMk cId="2767951045" sldId="369"/>
            <ac:picMk id="2" creationId="{9542F056-8458-5789-88C5-9FE035810D9A}"/>
          </ac:picMkLst>
        </pc:picChg>
        <pc:picChg chg="add mod">
          <ac:chgData name="Kate Sample" userId="ad24f2c8-db21-4b10-9534-7a98911ec180" providerId="ADAL" clId="{C9D5FCC2-313F-4ADF-852E-FBEE7C6548C8}" dt="2026-05-21T21:44:25.814" v="14" actId="14100"/>
          <ac:picMkLst>
            <pc:docMk/>
            <pc:sldMk cId="2767951045" sldId="369"/>
            <ac:picMk id="3" creationId="{E17F3C38-583A-F102-FC6E-6A5BA5F2594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Ræðið við nemendur um mismunandi verkefnalíkön sem þau smíðuðu og verkefnahugmyndirnar frá síðasta fundi.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• Hugsið um hvernig þið munuð nýta grunngildið uppgötvun í ferðalagi liðsins.</a:t>
            </a:r>
          </a:p>
          <a:p>
            <a:r>
              <a:t>• Skráið markmiðin ykkar og hvað þið vonist til að læra á framfarablaði liðsins á blaðsíðu 8.</a:t>
            </a:r>
          </a:p>
          <a:p>
            <a:endParaRPr/>
          </a:p>
          <a:p>
            <a:r>
              <a:t>Ábendingar fyrir fund:</a:t>
            </a:r>
          </a:p>
          <a:p>
            <a:r>
              <a:t>Liðin munu kanna sex grunngildin allt tímabilið.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Opnið SPIKE appið / smellið á Start hnappinn.</a:t>
            </a:r>
          </a:p>
          <a:p>
            <a:r>
              <a:t>Finnið kennslustundina ykkar.</a:t>
            </a:r>
          </a:p>
          <a:p>
            <a:r>
              <a:t>Kennsluverkefni 1-6 (valfrjálst)</a:t>
            </a:r>
          </a:p>
          <a:p>
            <a:r>
              <a:t>Keppnisundirbúningur – æfingabúðir 1: Að keyra um</a:t>
            </a:r>
          </a:p>
          <a:p>
            <a:r>
              <a:t>Notið færnina sem þið lærðuð til að stýra vélmenninu að einu verkefnalíkaninu.</a:t>
            </a:r>
          </a:p>
          <a:p>
            <a:r>
              <a:t>Ræðið hugmyndir ykkar að nýsköpunarverkefninu við liðið.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Liðin munu kanna sex grunngildi FIRST allt tímabilið.</a:t>
            </a:r>
          </a:p>
          <a:p>
            <a:r>
              <a:t>Kennsluverkefnin í SPIKE™ appinu eru valfrjáls en mælt er með þeim ef liðið hefur litla reynslu af forritun og smíði.</a:t>
            </a:r>
          </a:p>
          <a:p>
            <a:r>
              <a:t>Þegar forrit hefur verið hlaðið niður á stýringuna er ekki hægt að flytja það til baka til að opna og breyta því.</a:t>
            </a:r>
          </a:p>
          <a:p>
            <a:r>
              <a:t>Látið liðið æfa nýju færnina með því að reyna að keyra vélmennið að líkani og aftur heim.</a:t>
            </a:r>
          </a:p>
          <a:p>
            <a:r>
              <a:t>Liðið ætti að skoða síðu nýsköpunarverkefnisins og byrja að skilgreina vandamál.</a:t>
            </a:r>
          </a:p>
          <a:p>
            <a:r>
              <a:t>Liðið þarf að ákveða vandamálalýsingu fyrir fund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79A0-6943-9DB5-59E3-DD95E0787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216FB9-E39B-0A6E-414A-67B17095F5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332C-0EB2-8480-C7AC-C905994A8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Opnið SPIKE appið / smellið á Start hnappinn.</a:t>
            </a:r>
          </a:p>
          <a:p>
            <a:r>
              <a:t>Finnið kennslustundina ykkar.</a:t>
            </a:r>
          </a:p>
          <a:p>
            <a:r>
              <a:t>Kennsluverkefni 1-6 (valfrjálst)</a:t>
            </a:r>
          </a:p>
          <a:p>
            <a:r>
              <a:t>Keppnisundirbúningur – æfingabúðir 1: Að keyra um</a:t>
            </a:r>
          </a:p>
          <a:p>
            <a:r>
              <a:t>Notið færnina sem þið lærðuð til að stýra vélmenninu að einu verkefnalíkaninu.</a:t>
            </a:r>
          </a:p>
          <a:p>
            <a:r>
              <a:t>Ræðið hugmyndir ykkar að nýsköpunarverkefninu við liðið.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Liðin munu kanna sex grunngildi FIRST allt tímabilið.</a:t>
            </a:r>
          </a:p>
          <a:p>
            <a:r>
              <a:t>Kennsluverkefnin í SPIKE™ appinu eru valfrjáls en mælt er með þeim ef liðið hefur litla reynslu af forritun og smíði.</a:t>
            </a:r>
          </a:p>
          <a:p>
            <a:r>
              <a:t>Þegar forrit hefur verið hlaðið niður á stýringuna er ekki hægt að flytja það til baka til að opna og breyta því.</a:t>
            </a:r>
          </a:p>
          <a:p>
            <a:r>
              <a:t>Látið liðið æfa nýju færnina með því að reyna að keyra vélmennið að líkani og aftur heim.</a:t>
            </a:r>
          </a:p>
          <a:p>
            <a:r>
              <a:t>Liðið ætti að skoða síðu nýsköpunarverkefnisins og byrja að skilgreina vandamál.</a:t>
            </a:r>
          </a:p>
          <a:p>
            <a:r>
              <a:t>Liðið þarf að ákveða vandamálalýsingu fyrir fund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EEDE2-2EC3-1E79-31DB-0EB4FB64D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590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13B8A-0458-C1C4-85F1-10206DE1B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9FA4CE-BAB2-55B4-C9C2-3196FFE469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DFCCFF-8FB2-9EFE-8410-B4FB417DE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Opnið SPIKE appið / smellið á Start hnappinn.</a:t>
            </a:r>
          </a:p>
          <a:p>
            <a:r>
              <a:t>Finnið kennslustundina ykkar.</a:t>
            </a:r>
          </a:p>
          <a:p>
            <a:r>
              <a:t>Kennsluverkefni 1-6 (valfrjálst)</a:t>
            </a:r>
          </a:p>
          <a:p>
            <a:r>
              <a:t>Keppnisundirbúningur – æfingabúðir 1: Að keyra um</a:t>
            </a:r>
          </a:p>
          <a:p>
            <a:r>
              <a:t>Notið færnina sem þið lærðuð til að stýra vélmenninu að einu verkefnalíkaninu.</a:t>
            </a:r>
          </a:p>
          <a:p>
            <a:r>
              <a:t>Ræðið hugmyndir ykkar að nýsköpunarverkefninu við liðið.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Liðin munu kanna sex grunngildi FIRST allt tímabilið.</a:t>
            </a:r>
          </a:p>
          <a:p>
            <a:r>
              <a:t>Kennsluverkefnin í SPIKE™ appinu eru valfrjáls en mælt er með þeim ef liðið hefur litla reynslu af forritun og smíði.</a:t>
            </a:r>
          </a:p>
          <a:p>
            <a:r>
              <a:t>Þegar forrit hefur verið hlaðið niður á stýringuna er ekki hægt að flytja það til baka til að opna og breyta því.</a:t>
            </a:r>
          </a:p>
          <a:p>
            <a:r>
              <a:t>Látið liðið æfa nýju færnina með því að reyna að keyra vélmennið að líkani og aftur heim.</a:t>
            </a:r>
          </a:p>
          <a:p>
            <a:r>
              <a:t>Liðið ætti að skoða síðu nýsköpunarverkefnisins og byrja að skilgreina vandamál.</a:t>
            </a:r>
          </a:p>
          <a:p>
            <a:r>
              <a:t>Liðið þarf að ákveða vandamálalýsingu fyrir fund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7161C-69CF-2B4D-CA56-1EC578FADE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380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Ábendingar fyrir fund:</a:t>
            </a:r>
            <a:br/>
            <a:r>
              <a:t>Liðið ætti að skoða síðu nýsköpunarverkefnisins og byrja að skilgreina vandamál. Liðið þarf að hafa gengið frá vandamálalýsingu fyrir fund 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</a:t>
            </a:r>
          </a:p>
          <a:p>
            <a:r>
              <a:t>Safnist saman við mottuna. Deilið vélmennafærninni sem þið lærðuð á þessum fundi.</a:t>
            </a:r>
          </a:p>
          <a:p>
            <a:r>
              <a:t>Gangið frá vinnusvæðinu.</a:t>
            </a:r>
          </a:p>
          <a:p>
            <a:endParaRPr/>
          </a:p>
          <a:p>
            <a:r>
              <a:t>Ábendingar fyrir fund</a:t>
            </a:r>
          </a:p>
          <a:p>
            <a:r>
              <a:t>Látið liðið æfa nýju færnina með því að reyna að keyra vélmennið að líkani og aftur heim.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2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790832"/>
            <a:ext cx="4261981" cy="55614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unnið með liðinu mínu að því að smíða akstursgrunn og forrita hann til að keyra áfram, afturábak og beygja.</a:t>
            </a:r>
          </a:p>
          <a:p>
            <a:r>
              <a:t>Ég get unnið með liðinu mínu að því að kanna og rannsaka hugmyndir fyrir nýsköpunarverkefnið.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byrja að læra forritunar- og smíðafærni og hugsa um hvernig verkefnalíkönin á mottunni tengjast nýsköpunarverkefninu.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504BFDA-4280-95B6-A867-73C551FE32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EB8A5043-DD38-79EF-5EE6-DB6EB481E7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3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A23FDE8-DC31-E2EC-E73C-101D8E9E884F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Umræða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7977A7-90C8-1701-365B-F2C04BFB271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108DD57-4390-C9C4-AE40-215A9A8AA1A2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Thought with solid fill">
              <a:extLst>
                <a:ext uri="{FF2B5EF4-FFF2-40B4-BE49-F238E27FC236}">
                  <a16:creationId xmlns:a16="http://schemas.microsoft.com/office/drawing/2014/main" id="{3C3ADF6F-BE0E-7550-0284-3E7358CED9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916640C8-5B54-B7F7-F4FA-5210212E37B3}"/>
              </a:ext>
            </a:extLst>
          </p:cNvPr>
          <p:cNvSpPr txBox="1">
            <a:spLocks/>
          </p:cNvSpPr>
          <p:nvPr/>
        </p:nvSpPr>
        <p:spPr>
          <a:xfrm>
            <a:off x="1963457" y="1393757"/>
            <a:ext cx="9582149" cy="762634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 gerðum við á síðasta fundi?</a:t>
            </a:r>
          </a:p>
        </p:txBody>
      </p:sp>
      <p:pic>
        <p:nvPicPr>
          <p:cNvPr id="2" name="Picture 1" descr="Cartoon of a child and child with their hands on their face&#10;&#10;AI-generated content may be incorrect.">
            <a:extLst>
              <a:ext uri="{FF2B5EF4-FFF2-40B4-BE49-F238E27FC236}">
                <a16:creationId xmlns:a16="http://schemas.microsoft.com/office/drawing/2014/main" id="{1C9A25F5-9F18-7C63-C8D0-4A8AE65344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9366" y="2417274"/>
            <a:ext cx="4513268" cy="38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25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BEAEDCCE-E731-9EB2-E242-0A319897B47A}"/>
              </a:ext>
            </a:extLst>
          </p:cNvPr>
          <p:cNvSpPr txBox="1"/>
          <p:nvPr/>
        </p:nvSpPr>
        <p:spPr>
          <a:xfrm>
            <a:off x="708762" y="2967335"/>
            <a:ext cx="44968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Skráið markmið liðsins og hvað þið vonist til að læra á blaðsíðu 8 í verkfræðidagbókinni.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47401-14E8-A9EF-D1A0-08639E776E2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4145085" y="1990408"/>
            <a:ext cx="5125917" cy="2110729"/>
          </a:xfrm>
          <a:noFill/>
        </p:spPr>
        <p:txBody>
          <a:bodyPr anchor="ctr" anchorCtr="0">
            <a:noAutofit/>
          </a:bodyPr>
          <a:lstStyle/>
          <a:p>
            <a:pPr marL="0" indent="0">
              <a:buNone/>
            </a:pPr>
            <a:br>
              <a:rPr lang="en-US" sz="4800" b="1" dirty="0">
                <a:solidFill>
                  <a:srgbClr val="0660A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en-US" sz="4800" b="1" dirty="0">
              <a:solidFill>
                <a:srgbClr val="0660AC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E32346C-721B-4ADD-0927-FD44DF63AED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D3D73FB-1D38-4DED-A1BB-2F146C2FA33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Map with pin with solid fill">
              <a:extLst>
                <a:ext uri="{FF2B5EF4-FFF2-40B4-BE49-F238E27FC236}">
                  <a16:creationId xmlns:a16="http://schemas.microsoft.com/office/drawing/2014/main" id="{B707C84C-178B-167A-A81F-BAA7321A60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A0E88E3-F612-1935-7D31-FB209A5EA782}"/>
              </a:ext>
            </a:extLst>
          </p:cNvPr>
          <p:cNvSpPr txBox="1">
            <a:spLocks/>
          </p:cNvSpPr>
          <p:nvPr/>
        </p:nvSpPr>
        <p:spPr>
          <a:xfrm>
            <a:off x="1897482" y="1183008"/>
            <a:ext cx="9837318" cy="1494092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Skráið hvernig þið munuð nýta uppgötvun í ferðalagi liðsins.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8FE806-393D-60B6-45BC-0DA99FAFE329}"/>
              </a:ext>
            </a:extLst>
          </p:cNvPr>
          <p:cNvGrpSpPr/>
          <p:nvPr/>
        </p:nvGrpSpPr>
        <p:grpSpPr>
          <a:xfrm>
            <a:off x="5032350" y="2677729"/>
            <a:ext cx="6348075" cy="1423408"/>
            <a:chOff x="5032350" y="2677729"/>
            <a:chExt cx="6348075" cy="142340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3AD4FE6-D294-2A7D-8E8E-5366728E8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2350" y="2677729"/>
              <a:ext cx="6348075" cy="142340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3CB9D6E-D594-7AD6-E377-36FB51778758}"/>
                </a:ext>
              </a:extLst>
            </p:cNvPr>
            <p:cNvSpPr/>
            <p:nvPr/>
          </p:nvSpPr>
          <p:spPr>
            <a:xfrm>
              <a:off x="5475383" y="3045772"/>
              <a:ext cx="5409282" cy="633862"/>
            </a:xfrm>
            <a:prstGeom prst="rect">
              <a:avLst/>
            </a:prstGeom>
            <a:solidFill>
              <a:srgbClr val="64A8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24C41D2-3EF1-CBB9-348F-56771C4F11A1}"/>
              </a:ext>
            </a:extLst>
          </p:cNvPr>
          <p:cNvSpPr txBox="1"/>
          <p:nvPr/>
        </p:nvSpPr>
        <p:spPr>
          <a:xfrm>
            <a:off x="5546881" y="3228945"/>
            <a:ext cx="56075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Uppgötvun: Við könnum nýja færni og hugmyndir.</a:t>
            </a:r>
          </a:p>
        </p:txBody>
      </p:sp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vélmenni: Stýringin og allur tengdur búnaður sem á að haldast tengdur</a:t>
            </a:r>
          </a:p>
          <a:p>
            <a:r>
              <a:t>forrit/kóði: fyrirfram skrifaðar leiðbeiningar</a:t>
            </a:r>
          </a:p>
          <a:p>
            <a:r>
              <a:t>stýring: eining sem keyrir forrit vélmennisins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2" name="Picture 2" descr="lesson-header">
            <a:extLst>
              <a:ext uri="{FF2B5EF4-FFF2-40B4-BE49-F238E27FC236}">
                <a16:creationId xmlns:a16="http://schemas.microsoft.com/office/drawing/2014/main" id="{5AB5D3E3-75E6-019D-3475-9554E6AFAC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475" r="53579" b="32365"/>
          <a:stretch/>
        </p:blipFill>
        <p:spPr bwMode="auto">
          <a:xfrm>
            <a:off x="9074372" y="1036954"/>
            <a:ext cx="2038426" cy="158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11331316-DFBE-7AA6-C3ED-C4B044BAFB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6634" y="2750429"/>
            <a:ext cx="1587852" cy="1587852"/>
          </a:xfrm>
          <a:prstGeom prst="rect">
            <a:avLst/>
          </a:prstGeom>
        </p:spPr>
      </p:pic>
      <p:pic>
        <p:nvPicPr>
          <p:cNvPr id="13" name="Picture 12" descr="A white and yellow device with a button&#10;&#10;AI-generated content may be incorrect.">
            <a:extLst>
              <a:ext uri="{FF2B5EF4-FFF2-40B4-BE49-F238E27FC236}">
                <a16:creationId xmlns:a16="http://schemas.microsoft.com/office/drawing/2014/main" id="{940163E2-BCE0-F09D-D467-C9580D297C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90685">
            <a:off x="9596083" y="4604951"/>
            <a:ext cx="988953" cy="145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82779" y="1080923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Ljúkið eftirfarandi kennslustundum í SPIKE™ appinu.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8282A37-FE5B-61B7-318E-B4CDB014CBA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0F71A35-F611-4193-8E31-AFE96333C38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CB2DB6A-30BF-F9E3-3716-EAB2FE38D4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1882779" y="2575232"/>
            <a:ext cx="6692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Kennsluverkefni 1-6 (valfrjálst)</a:t>
            </a:r>
          </a:p>
          <a:p>
            <a:r>
              <a:t>Keppnisundirbúningur – æfingabúðir 1: Að keyra um</a:t>
            </a:r>
          </a:p>
        </p:txBody>
      </p:sp>
      <p:pic>
        <p:nvPicPr>
          <p:cNvPr id="2" name="Picture 2" descr="lesson-header">
            <a:extLst>
              <a:ext uri="{FF2B5EF4-FFF2-40B4-BE49-F238E27FC236}">
                <a16:creationId xmlns:a16="http://schemas.microsoft.com/office/drawing/2014/main" id="{ABD7FEE8-BC8F-F631-7110-1F49B3956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11" b="17086"/>
          <a:stretch/>
        </p:blipFill>
        <p:spPr bwMode="auto">
          <a:xfrm>
            <a:off x="5717721" y="3429000"/>
            <a:ext cx="4762500" cy="266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9DAC81C1-237F-A585-0744-700B529C8F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779" y="3232373"/>
            <a:ext cx="2859022" cy="285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63E3-E541-5FE9-785A-9F5E39BBF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A31A31-B5C5-06E5-3B02-8DD2415950A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6FAB4EF-84A0-4C04-D9DB-30B19CD5AE1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B1AB903-273A-6858-FC07-A62CF19D3FF3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C56E4BD-5091-15CC-FDDA-7B64E0C6A623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Stýrið vélmenninu að einu verkefnalíkaninu.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A50A1B-3382-F1D5-3083-4E25B7306331}"/>
              </a:ext>
            </a:extLst>
          </p:cNvPr>
          <p:cNvSpPr txBox="1"/>
          <p:nvPr/>
        </p:nvSpPr>
        <p:spPr>
          <a:xfrm>
            <a:off x="1882779" y="2843944"/>
            <a:ext cx="386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Skráið hvaða forritunar- og smíðafærni þið hafið lært og getið nýtt í vélmennaleiknum.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4CA7786-EDC2-19A2-B9E4-1AEF64A0FB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C37B842-E846-D14B-4EF3-71ABAA51130A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Graphic 4" descr="Map with pin with solid fill">
              <a:extLst>
                <a:ext uri="{FF2B5EF4-FFF2-40B4-BE49-F238E27FC236}">
                  <a16:creationId xmlns:a16="http://schemas.microsoft.com/office/drawing/2014/main" id="{F30DE2DF-C5C3-E48E-2F7A-2BF8386341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88863FE-F15C-4C6F-7A1B-AF3B3EF404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3270" y="2631329"/>
            <a:ext cx="5231530" cy="348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8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219E2-98F2-1685-AF8F-A57C30404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3E2375F-60D8-D2DB-3486-0A344B048C4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3DFAC51D-C581-721F-98D1-9B96F32705F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BE768D5C-30E0-C1CC-CC36-44048AC03AA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pic>
        <p:nvPicPr>
          <p:cNvPr id="6" name="Graphic 5" descr="Meeting with solid fill">
            <a:extLst>
              <a:ext uri="{FF2B5EF4-FFF2-40B4-BE49-F238E27FC236}">
                <a16:creationId xmlns:a16="http://schemas.microsoft.com/office/drawing/2014/main" id="{7C7E51BF-CB0D-A277-84E9-E0E07F422B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828" y="1145428"/>
            <a:ext cx="1271973" cy="1271973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F044F4F-D2B8-B5DC-3560-375091768409}"/>
              </a:ext>
            </a:extLst>
          </p:cNvPr>
          <p:cNvSpPr txBox="1">
            <a:spLocks/>
          </p:cNvSpPr>
          <p:nvPr/>
        </p:nvSpPr>
        <p:spPr>
          <a:xfrm>
            <a:off x="1882779" y="1145429"/>
            <a:ext cx="9682844" cy="168698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Ræðið við liðið um hugmyndir að nýsköpunarverkefni sem verkefnalíkönin kveiktu.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7F3C38-583A-F102-FC6E-6A5BA5F259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7938" y="2874562"/>
            <a:ext cx="4866861" cy="324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51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2" name="Picture 1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5046000E-EEFC-D112-484B-24E53536BD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145430"/>
            <a:ext cx="9682844" cy="49857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Hvaða forritunar- og smíðafærni lærðuð þið sem þið getið nýtt í vélmennaleiknum?</a:t>
            </a:r>
          </a:p>
          <a:p>
            <a:r>
              <a:t>Hvernig notuðuð þið verkfræðilega hönnunarferlið á þessum fundi?</a:t>
            </a:r>
          </a:p>
          <a:p>
            <a:r>
              <a:t>Hvaða verkefnahugmyndir vekja áhuga liðsins?</a:t>
            </a:r>
          </a:p>
          <a:p>
            <a:r>
              <a:t>Hvernig mun liðið ykkar rannsaka vandamálið?</a:t>
            </a:r>
          </a:p>
        </p:txBody>
      </p:sp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Deilið vélmennafærninni sem þið lærðuð á þessum fundi.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F369CB8-8EEF-C048-E3DC-FF151A491457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95514420-8B97-8852-5FD7-7D655F9CE1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32244551-2F9E-669F-6BA1-CFD85067E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5C9C0FCF-84B0-0E5C-C5A6-2CFE4F62F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customXml/itemProps2.xml><?xml version="1.0" encoding="utf-8"?>
<ds:datastoreItem xmlns:ds="http://schemas.openxmlformats.org/officeDocument/2006/customXml" ds:itemID="{EF983420-BB27-48BC-9C31-7AA7178BA0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2067</TotalTime>
  <Words>914</Words>
  <Application>Microsoft Office PowerPoint</Application>
  <PresentationFormat>Widescreen</PresentationFormat>
  <Paragraphs>107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Roboto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93</cp:revision>
  <dcterms:created xsi:type="dcterms:W3CDTF">2020-04-21T20:33:01Z</dcterms:created>
  <dcterms:modified xsi:type="dcterms:W3CDTF">2026-08-11T21:20:15Z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4541100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