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66" r:id="rId9"/>
    <p:sldId id="355" r:id="rId10"/>
    <p:sldId id="368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25200A-2AF8-4D92-8E41-12BB7E578D3E}" v="16" dt="2026-05-21T22:11:09.027"/>
    <p1510:client id="{EDE0C6CD-9B70-4CB6-BD03-4E40DB812C4B}" v="1" dt="2026-05-22T17:04:51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0196" autoAdjust="0"/>
  </p:normalViewPr>
  <p:slideViewPr>
    <p:cSldViewPr snapToGrid="0">
      <p:cViewPr varScale="1">
        <p:scale>
          <a:sx n="79" d="100"/>
          <a:sy n="79" d="100"/>
        </p:scale>
        <p:origin x="126" y="31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2:49:46.519" v="99" actId="478"/>
      <pc:docMkLst>
        <pc:docMk/>
      </pc:docMkLst>
      <pc:sldChg chg="del">
        <pc:chgData name="Kate Sample" userId="ad24f2c8-db21-4b10-9534-7a98911ec180" providerId="ADAL" clId="{C9D5FCC2-313F-4ADF-852E-FBEE7C6548C8}" dt="2026-05-21T21:58:41.365" v="4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2:00:48.521" v="8" actId="20577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1T22:00:48.521" v="8" actId="20577"/>
          <ac:spMkLst>
            <pc:docMk/>
            <pc:sldMk cId="2890323369" sldId="345"/>
            <ac:spMk id="4" creationId="{6750C1C8-6386-DDED-19A5-2016D654A326}"/>
          </ac:spMkLst>
        </pc:spChg>
        <pc:picChg chg="add mod">
          <ac:chgData name="Kate Sample" userId="ad24f2c8-db21-4b10-9534-7a98911ec180" providerId="ADAL" clId="{C9D5FCC2-313F-4ADF-852E-FBEE7C6548C8}" dt="2026-05-21T21:58:27.010" v="2"/>
          <ac:picMkLst>
            <pc:docMk/>
            <pc:sldMk cId="2890323369" sldId="345"/>
            <ac:picMk id="2" creationId="{3F9B9E18-9AC2-4042-94B8-C935025F886C}"/>
          </ac:picMkLst>
        </pc:picChg>
        <pc:picChg chg="add mod">
          <ac:chgData name="Kate Sample" userId="ad24f2c8-db21-4b10-9534-7a98911ec180" providerId="ADAL" clId="{C9D5FCC2-313F-4ADF-852E-FBEE7C6548C8}" dt="2026-05-21T21:58:27.010" v="2"/>
          <ac:picMkLst>
            <pc:docMk/>
            <pc:sldMk cId="2890323369" sldId="345"/>
            <ac:picMk id="5" creationId="{835E69DF-BB06-E872-EB2E-4D47D39F0DBB}"/>
          </ac:picMkLst>
        </pc:picChg>
        <pc:picChg chg="del">
          <ac:chgData name="Kate Sample" userId="ad24f2c8-db21-4b10-9534-7a98911ec180" providerId="ADAL" clId="{C9D5FCC2-313F-4ADF-852E-FBEE7C6548C8}" dt="2026-05-21T21:58:17.615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58:18.301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delSp mod">
        <pc:chgData name="Kate Sample" userId="ad24f2c8-db21-4b10-9534-7a98911ec180" providerId="ADAL" clId="{C9D5FCC2-313F-4ADF-852E-FBEE7C6548C8}" dt="2026-05-21T22:49:46.519" v="99" actId="478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2:49:46.519" v="99" actId="478"/>
          <ac:picMkLst>
            <pc:docMk/>
            <pc:sldMk cId="3881510030" sldId="347"/>
            <ac:picMk id="2" creationId="{500FC756-77DF-C6A6-A0D4-1645E7F93BE2}"/>
          </ac:picMkLst>
        </pc:picChg>
      </pc:sldChg>
      <pc:sldChg chg="modSp mod">
        <pc:chgData name="Kate Sample" userId="ad24f2c8-db21-4b10-9534-7a98911ec180" providerId="ADAL" clId="{C9D5FCC2-313F-4ADF-852E-FBEE7C6548C8}" dt="2026-05-21T22:12:20.993" v="96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2:12:20.993" v="96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1:58:38.01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1T22:10:13.289" v="89" actId="20577"/>
        <pc:sldMkLst>
          <pc:docMk/>
          <pc:sldMk cId="373533510" sldId="366"/>
        </pc:sldMkLst>
        <pc:spChg chg="mod">
          <ac:chgData name="Kate Sample" userId="ad24f2c8-db21-4b10-9534-7a98911ec180" providerId="ADAL" clId="{C9D5FCC2-313F-4ADF-852E-FBEE7C6548C8}" dt="2026-05-21T22:08:46.496" v="55" actId="1076"/>
          <ac:spMkLst>
            <pc:docMk/>
            <pc:sldMk cId="373533510" sldId="366"/>
            <ac:spMk id="11" creationId="{10FC610D-E847-34EA-05B8-A5A655AAA853}"/>
          </ac:spMkLst>
        </pc:spChg>
        <pc:spChg chg="mod">
          <ac:chgData name="Kate Sample" userId="ad24f2c8-db21-4b10-9534-7a98911ec180" providerId="ADAL" clId="{C9D5FCC2-313F-4ADF-852E-FBEE7C6548C8}" dt="2026-05-21T22:08:38.609" v="52"/>
          <ac:spMkLst>
            <pc:docMk/>
            <pc:sldMk cId="373533510" sldId="366"/>
            <ac:spMk id="16" creationId="{50C60A84-2DBC-B6A8-601C-AF21D9F1955F}"/>
          </ac:spMkLst>
        </pc:spChg>
        <pc:spChg chg="add mod">
          <ac:chgData name="Kate Sample" userId="ad24f2c8-db21-4b10-9534-7a98911ec180" providerId="ADAL" clId="{C9D5FCC2-313F-4ADF-852E-FBEE7C6548C8}" dt="2026-05-21T22:08:41.074" v="53" actId="1076"/>
          <ac:spMkLst>
            <pc:docMk/>
            <pc:sldMk cId="373533510" sldId="366"/>
            <ac:spMk id="17" creationId="{94CE14E2-2FC2-3AC7-99F1-10F8E5EF957E}"/>
          </ac:spMkLst>
        </pc:spChg>
        <pc:grpChg chg="add mod">
          <ac:chgData name="Kate Sample" userId="ad24f2c8-db21-4b10-9534-7a98911ec180" providerId="ADAL" clId="{C9D5FCC2-313F-4ADF-852E-FBEE7C6548C8}" dt="2026-05-21T22:08:41.074" v="53" actId="1076"/>
          <ac:grpSpMkLst>
            <pc:docMk/>
            <pc:sldMk cId="373533510" sldId="366"/>
            <ac:grpSpMk id="4" creationId="{80A41D24-8C9D-E73A-5E49-FADF06154A90}"/>
          </ac:grpSpMkLst>
        </pc:grpChg>
        <pc:grpChg chg="del">
          <ac:chgData name="Kate Sample" userId="ad24f2c8-db21-4b10-9534-7a98911ec180" providerId="ADAL" clId="{C9D5FCC2-313F-4ADF-852E-FBEE7C6548C8}" dt="2026-05-21T22:05:08.781" v="10" actId="478"/>
          <ac:grpSpMkLst>
            <pc:docMk/>
            <pc:sldMk cId="373533510" sldId="366"/>
            <ac:grpSpMk id="7" creationId="{667EA018-EF58-3DDA-15F6-0225628AD960}"/>
          </ac:grpSpMkLst>
        </pc:grpChg>
        <pc:picChg chg="mod">
          <ac:chgData name="Kate Sample" userId="ad24f2c8-db21-4b10-9534-7a98911ec180" providerId="ADAL" clId="{C9D5FCC2-313F-4ADF-852E-FBEE7C6548C8}" dt="2026-05-21T22:08:38.609" v="52"/>
          <ac:picMkLst>
            <pc:docMk/>
            <pc:sldMk cId="373533510" sldId="366"/>
            <ac:picMk id="9" creationId="{EDB48B64-6225-A030-C6F8-E80E85CE8CAB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11:42.229" v="93" actId="14100"/>
        <pc:sldMkLst>
          <pc:docMk/>
          <pc:sldMk cId="1669780500" sldId="368"/>
        </pc:sldMkLst>
        <pc:picChg chg="add mod">
          <ac:chgData name="Kate Sample" userId="ad24f2c8-db21-4b10-9534-7a98911ec180" providerId="ADAL" clId="{C9D5FCC2-313F-4ADF-852E-FBEE7C6548C8}" dt="2026-05-21T22:11:42.229" v="93" actId="14100"/>
          <ac:picMkLst>
            <pc:docMk/>
            <pc:sldMk cId="1669780500" sldId="368"/>
            <ac:picMk id="4" creationId="{F19AE5C2-5695-93C7-D25C-CF69BD5F62FF}"/>
          </ac:picMkLst>
        </pc:picChg>
        <pc:picChg chg="del">
          <ac:chgData name="Kate Sample" userId="ad24f2c8-db21-4b10-9534-7a98911ec180" providerId="ADAL" clId="{C9D5FCC2-313F-4ADF-852E-FBEE7C6548C8}" dt="2026-05-21T22:10:58.407" v="90" actId="478"/>
          <ac:picMkLst>
            <pc:docMk/>
            <pc:sldMk cId="1669780500" sldId="368"/>
            <ac:picMk id="5" creationId="{0C58D1E7-872E-D26B-BC38-97904B5593E1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2:12:51.070" v="98" actId="14100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1T22:12:51.070" v="98" actId="14100"/>
          <ac:spMkLst>
            <pc:docMk/>
            <pc:sldMk cId="1370320588" sldId="371"/>
            <ac:spMk id="2" creationId="{1C4E7809-88BA-51E8-23CF-5E38B0E32196}"/>
          </ac:spMkLst>
        </pc:spChg>
        <pc:spChg chg="mod">
          <ac:chgData name="Kate Sample" userId="ad24f2c8-db21-4b10-9534-7a98911ec180" providerId="ADAL" clId="{C9D5FCC2-313F-4ADF-852E-FBEE7C6548C8}" dt="2026-05-21T22:06:05.834" v="20" actId="1076"/>
          <ac:spMkLst>
            <pc:docMk/>
            <pc:sldMk cId="1370320588" sldId="371"/>
            <ac:spMk id="3" creationId="{3949FFF1-6E4A-1E02-CB89-FC93C7B928C7}"/>
          </ac:spMkLst>
        </pc:spChg>
        <pc:spChg chg="topLvl">
          <ac:chgData name="Kate Sample" userId="ad24f2c8-db21-4b10-9534-7a98911ec180" providerId="ADAL" clId="{C9D5FCC2-313F-4ADF-852E-FBEE7C6548C8}" dt="2026-05-21T22:05:04.186" v="9" actId="478"/>
          <ac:spMkLst>
            <pc:docMk/>
            <pc:sldMk cId="1370320588" sldId="371"/>
            <ac:spMk id="12" creationId="{6D89AAAB-4635-A915-0447-0684BA78043C}"/>
          </ac:spMkLst>
        </pc:spChg>
        <pc:spChg chg="mod">
          <ac:chgData name="Kate Sample" userId="ad24f2c8-db21-4b10-9534-7a98911ec180" providerId="ADAL" clId="{C9D5FCC2-313F-4ADF-852E-FBEE7C6548C8}" dt="2026-05-21T22:05:56.835" v="18" actId="14100"/>
          <ac:spMkLst>
            <pc:docMk/>
            <pc:sldMk cId="1370320588" sldId="371"/>
            <ac:spMk id="13" creationId="{12E264A9-D5E7-A617-2FD9-022E6489DE19}"/>
          </ac:spMkLst>
        </pc:spChg>
        <pc:spChg chg="mod">
          <ac:chgData name="Kate Sample" userId="ad24f2c8-db21-4b10-9534-7a98911ec180" providerId="ADAL" clId="{C9D5FCC2-313F-4ADF-852E-FBEE7C6548C8}" dt="2026-05-21T22:05:25.034" v="11"/>
          <ac:spMkLst>
            <pc:docMk/>
            <pc:sldMk cId="1370320588" sldId="371"/>
            <ac:spMk id="16" creationId="{50C60A84-2DBC-B6A8-601C-AF21D9F1955F}"/>
          </ac:spMkLst>
        </pc:spChg>
        <pc:spChg chg="add del mod">
          <ac:chgData name="Kate Sample" userId="ad24f2c8-db21-4b10-9534-7a98911ec180" providerId="ADAL" clId="{C9D5FCC2-313F-4ADF-852E-FBEE7C6548C8}" dt="2026-05-21T22:08:36.963" v="51" actId="21"/>
          <ac:spMkLst>
            <pc:docMk/>
            <pc:sldMk cId="1370320588" sldId="371"/>
            <ac:spMk id="17" creationId="{94CE14E2-2FC2-3AC7-99F1-10F8E5EF957E}"/>
          </ac:spMkLst>
        </pc:spChg>
        <pc:grpChg chg="del">
          <ac:chgData name="Kate Sample" userId="ad24f2c8-db21-4b10-9534-7a98911ec180" providerId="ADAL" clId="{C9D5FCC2-313F-4ADF-852E-FBEE7C6548C8}" dt="2026-05-21T22:05:04.186" v="9" actId="478"/>
          <ac:grpSpMkLst>
            <pc:docMk/>
            <pc:sldMk cId="1370320588" sldId="371"/>
            <ac:grpSpMk id="4" creationId="{372EA2E5-77FC-CB35-464D-9692387801F3}"/>
          </ac:grpSpMkLst>
        </pc:grpChg>
        <pc:grpChg chg="add del mod">
          <ac:chgData name="Kate Sample" userId="ad24f2c8-db21-4b10-9534-7a98911ec180" providerId="ADAL" clId="{C9D5FCC2-313F-4ADF-852E-FBEE7C6548C8}" dt="2026-05-21T22:08:36.963" v="51" actId="21"/>
          <ac:grpSpMkLst>
            <pc:docMk/>
            <pc:sldMk cId="1370320588" sldId="371"/>
            <ac:grpSpMk id="14" creationId="{80A41D24-8C9D-E73A-5E49-FADF06154A90}"/>
          </ac:grpSpMkLst>
        </pc:grpChg>
        <pc:picChg chg="del topLvl">
          <ac:chgData name="Kate Sample" userId="ad24f2c8-db21-4b10-9534-7a98911ec180" providerId="ADAL" clId="{C9D5FCC2-313F-4ADF-852E-FBEE7C6548C8}" dt="2026-05-21T22:05:04.186" v="9" actId="478"/>
          <ac:picMkLst>
            <pc:docMk/>
            <pc:sldMk cId="1370320588" sldId="371"/>
            <ac:picMk id="10" creationId="{06416224-79EE-7A9A-CEC0-0F7021595ECD}"/>
          </ac:picMkLst>
        </pc:picChg>
        <pc:picChg chg="mod">
          <ac:chgData name="Kate Sample" userId="ad24f2c8-db21-4b10-9534-7a98911ec180" providerId="ADAL" clId="{C9D5FCC2-313F-4ADF-852E-FBEE7C6548C8}" dt="2026-05-21T22:05:25.034" v="11"/>
          <ac:picMkLst>
            <pc:docMk/>
            <pc:sldMk cId="1370320588" sldId="371"/>
            <ac:picMk id="15" creationId="{EDB48B64-6225-A030-C6F8-E80E85CE8C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forritunar- og smíðafærnina sem þau lærðu á síðasta fundi og spyrjið hvaða hugmyndir að nýsköpunarverkefni vekja áhuga þeirra.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Farið yfir upplýsingar um nýsköpunarverkefnið á blaðsíðu 5 og verkefnahugmyndirnar á blaðsíðu 6.</a:t>
            </a:r>
          </a:p>
          <a:p>
            <a:r>
              <a:t>Veljið verkefnahugmynd eða eina af ykkar eigin hugmyndum og hugsið um vandamálið sem liðið mun kanna.</a:t>
            </a:r>
          </a:p>
          <a:p>
            <a:endParaRPr/>
          </a:p>
          <a:p>
            <a:r>
              <a:t>Ábendingar fyrir fund:</a:t>
            </a:r>
          </a:p>
          <a:p>
            <a:r>
              <a:t>Ef liðið hefur þegar ákveðið áherslu verkefnisins, hvetjið þau til að byrja að rannsaka.</a:t>
            </a:r>
          </a:p>
          <a:p>
            <a:r>
              <a:t>Þið getið fundið gagnlega tengla á síðu tímabilsúrræða.</a:t>
            </a:r>
          </a:p>
          <a:p>
            <a:r>
              <a:t>Þó liðið velji kannski ekki uppáhaldsvandamál hvers liðsmanns ætti það að velja eitthvað sem allir styðja.</a:t>
            </a:r>
          </a:p>
          <a:p>
            <a:r>
              <a:t>Liðið mun skrifa vandamálalýsinguna á skipulagssíðu nýsköpunarverkefnisins.</a:t>
            </a:r>
          </a:p>
          <a:p>
            <a:r>
              <a:t>Munið að lið geta valið eitt af vandamálunum úr verkefnahugmyndunum.</a:t>
            </a:r>
          </a:p>
          <a:p>
            <a:r>
              <a:t>Hvetjið liðið til að nota verkfræðidagbækurnar og taka minnispunkta við rannsókn hugmynda.</a:t>
            </a:r>
          </a:p>
          <a:p>
            <a:r>
              <a:t>Látið liðið hugsa um hvernig hægt er að nota viðbótina úr vélmennakennslunni til að ljúka verkefnum.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A8F32-685E-4B1B-F4A5-1E4960464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686FF2-B767-D6B9-992D-7E95A3B08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8917ED-151A-0AC9-AC79-74A5F9581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Skráið vandamálalýsingu liðsins á blaðsíðu 29.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2: Að vinna með hluti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forritað vélmennið til að reyna við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Ef liðið hefur þegar ákveðið áherslu verkefnisins, hvetjið þau til að byrja að rannsaka.</a:t>
            </a:r>
          </a:p>
          <a:p>
            <a:r>
              <a:t>Þið getið fundið gagnlega tengla á síðu tímabilsúrræða.</a:t>
            </a:r>
          </a:p>
          <a:p>
            <a:r>
              <a:t>Þó liðið velji kannski ekki uppáhaldsvandamál hvers liðsmanns ætti það að velja eitthvað sem allir styðja.</a:t>
            </a:r>
          </a:p>
          <a:p>
            <a:r>
              <a:t>Liðið mun skrifa vandamálalýsinguna á skipulagssíðu nýsköpunarverkefnisins.</a:t>
            </a:r>
          </a:p>
          <a:p>
            <a:r>
              <a:t>Munið að lið geta valið eitt af vandamálunum úr verkefnahugmyndunum.</a:t>
            </a:r>
          </a:p>
          <a:p>
            <a:r>
              <a:t>Hvetjið liðið til að nota verkfræðidagbækurnar og taka minnispunkta við rannsókn hugmynda.</a:t>
            </a:r>
          </a:p>
          <a:p>
            <a:r>
              <a:t>Látið liðið hugsa um hvernig hægt er að nota viðbótina úr vélmennakennslunni til að ljúka verkefnum.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42637-7274-1998-EEC3-524DD4F5A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96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Skráið vandamálalýsingu liðsins á blaðsíðu 29.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2: Að vinna með hluti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forritað vélmennið til að reyna við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Ef liðið hefur þegar ákveðið áherslu verkefnisins, hvetjið þau til að byrja að rannsaka.</a:t>
            </a:r>
          </a:p>
          <a:p>
            <a:r>
              <a:t>Þið getið fundið gagnlega tengla á síðu tímabilsúrræða.</a:t>
            </a:r>
          </a:p>
          <a:p>
            <a:r>
              <a:t>Þó liðið velji kannski ekki uppáhaldsvandamál hvers liðsmanns ætti það að velja eitthvað sem allir styðja.</a:t>
            </a:r>
          </a:p>
          <a:p>
            <a:r>
              <a:t>Liðið mun skrifa vandamálalýsinguna á skipulagssíðu nýsköpunarverkefnisins.</a:t>
            </a:r>
          </a:p>
          <a:p>
            <a:r>
              <a:t>Munið að lið geta valið eitt af vandamálunum úr verkefnahugmyndunum.</a:t>
            </a:r>
          </a:p>
          <a:p>
            <a:r>
              <a:t>Hvetjið liðið til að nota verkfræðidagbækurnar og taka minnispunkta við rannsókn hugmynda.</a:t>
            </a:r>
          </a:p>
          <a:p>
            <a:r>
              <a:t>Látið liðið hugsa um hvernig hægt er að nota viðbótina úr vélmennakennslunni til að ljúka verkefnum.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Skráið vandamálalýsingu liðsins á blaðsíðu 29.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2: Að vinna með hluti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forritað vélmennið til að reyna við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Ef liðið hefur þegar ákveðið áherslu verkefnisins, hvetjið þau til að byrja að rannsaka.</a:t>
            </a:r>
          </a:p>
          <a:p>
            <a:r>
              <a:t>Þið getið fundið gagnlega tengla á síðu tímabilsúrræða.</a:t>
            </a:r>
          </a:p>
          <a:p>
            <a:r>
              <a:t>Þó liðið velji kannski ekki uppáhaldsvandamál hvers liðsmanns ætti það að velja eitthvað sem allir styðja.</a:t>
            </a:r>
          </a:p>
          <a:p>
            <a:r>
              <a:t>Liðið mun skrifa vandamálalýsinguna á skipulagssíðu nýsköpunarverkefnisins.</a:t>
            </a:r>
          </a:p>
          <a:p>
            <a:r>
              <a:t>Munið að lið geta valið eitt af vandamálunum úr verkefnahugmyndunum.</a:t>
            </a:r>
          </a:p>
          <a:p>
            <a:r>
              <a:t>Hvetjið liðið til að nota verkfræðidagbækurnar og taka minnispunkta við rannsókn hugmynda.</a:t>
            </a:r>
          </a:p>
          <a:p>
            <a:r>
              <a:t>Látið liðið hugsa um hvernig hægt er að nota viðbótina úr vélmennakennslunni til að ljúka verkefnum.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Ábendingar fyrir fund:</a:t>
            </a:r>
            <a:br/>
            <a:r>
              <a:t>Látið liðið hugsa um hvernig hægt er að nota viðbótina úr vélmennakennslunni til að ljúka verkefnum.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Deilið vélmennafærninni sem þið lærðuð á þessum fundi.</a:t>
            </a:r>
          </a:p>
          <a:p>
            <a:r>
              <a:t>Gangið frá vinnusvæðinu.</a:t>
            </a:r>
          </a:p>
          <a:p>
            <a:endParaRPr/>
          </a:p>
          <a:p>
            <a:r>
              <a:t>Ábendingar fyrir fund</a:t>
            </a:r>
          </a:p>
          <a:p>
            <a:r>
              <a:t>Látið liðið æfa nýju færnina með því að reyna að keyra vélmennið að líkani og aftur heim.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tiff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3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finna vandamál fyrir nýsköpunarverkefnið og rannsaka lausnir.</a:t>
            </a:r>
          </a:p>
          <a:p>
            <a:r>
              <a:t>Ég get unnið með liðinu mínu að því að forrita vélmennið okkar til að forðast hindranir með skynjara.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byrja að vinna að nýsköpunarverkefninu og halda áfram að smíða og forrita vélmenni.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F9B9E18-9AC2-4042-94B8-C935025F8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835E69DF-BB06-E872-EB2E-4D47D39F0D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DEA8CAD-271C-963A-B80C-9E4799B0C477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3" name="Picture 2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DB2EA68-0F32-B469-77F4-3996225AE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771824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rannsókn: söfnun upplýsinga um tiltekið efni</a:t>
            </a:r>
          </a:p>
          <a:p>
            <a:r>
              <a:t>vélmennaleikur: að ljúka verkefnum í 2,5 mínútna leik</a:t>
            </a:r>
          </a:p>
          <a:p>
            <a:r>
              <a:t>skynjari: tæki sem skynjar eitthvað og bregst við með því að senda merki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8" name="Picture 7" descr="A young person using a computer&#10;&#10;AI-generated content may be incorrect.">
            <a:extLst>
              <a:ext uri="{FF2B5EF4-FFF2-40B4-BE49-F238E27FC236}">
                <a16:creationId xmlns:a16="http://schemas.microsoft.com/office/drawing/2014/main" id="{151995BF-8930-93A8-DC0A-A8CAA1A88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4923" y="1145430"/>
            <a:ext cx="2386969" cy="1591312"/>
          </a:xfrm>
          <a:prstGeom prst="rect">
            <a:avLst/>
          </a:prstGeom>
        </p:spPr>
      </p:pic>
      <p:pic>
        <p:nvPicPr>
          <p:cNvPr id="16" name="Picture 15" descr="A white and black device with a cable&#10;&#10;AI-generated content may be incorrect.">
            <a:extLst>
              <a:ext uri="{FF2B5EF4-FFF2-40B4-BE49-F238E27FC236}">
                <a16:creationId xmlns:a16="http://schemas.microsoft.com/office/drawing/2014/main" id="{C7C391A5-29C5-8815-49A9-95568ED6F6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169" b="12232"/>
          <a:stretch/>
        </p:blipFill>
        <p:spPr>
          <a:xfrm>
            <a:off x="9027165" y="4423537"/>
            <a:ext cx="1999423" cy="149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9FFF1-6E4A-1E02-CB89-FC93C7B928C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97482" y="1511426"/>
            <a:ext cx="10379797" cy="2024982"/>
          </a:xfrm>
          <a:noFill/>
        </p:spPr>
        <p:txBody>
          <a:bodyPr anchor="ctr" anchorCtr="0">
            <a:noAutofit/>
          </a:bodyPr>
          <a:lstStyle/>
          <a:p>
            <a:r>
              <a:t>Deilið hugmyndum ykkar með liðinu.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7207A7-0F23-960F-8F4E-C6FC7CC3DC0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43751F-99C4-397F-4E15-07AA0DF1F79F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D201E340-08D7-F349-348C-5A4D7AC41B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C4E7809-88BA-51E8-23CF-5E38B0E32196}"/>
              </a:ext>
            </a:extLst>
          </p:cNvPr>
          <p:cNvSpPr txBox="1"/>
          <p:nvPr/>
        </p:nvSpPr>
        <p:spPr>
          <a:xfrm>
            <a:off x="1897482" y="3013501"/>
            <a:ext cx="933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Gætið þess að allir fái tækifæri til að deila.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9AAAB-4635-A915-0447-0684BA78043C}"/>
              </a:ext>
            </a:extLst>
          </p:cNvPr>
          <p:cNvSpPr txBox="1"/>
          <p:nvPr/>
        </p:nvSpPr>
        <p:spPr>
          <a:xfrm rot="21437334">
            <a:off x="7134805" y="1964519"/>
            <a:ext cx="2743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Verkefnahugmyndir: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2E264A9-D5E7-A617-2FD9-022E6489DE19}"/>
              </a:ext>
            </a:extLst>
          </p:cNvPr>
          <p:cNvSpPr txBox="1">
            <a:spLocks/>
          </p:cNvSpPr>
          <p:nvPr/>
        </p:nvSpPr>
        <p:spPr>
          <a:xfrm>
            <a:off x="1897482" y="1122582"/>
            <a:ext cx="9585756" cy="1211567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Farið yfir verkefnahugmyndirnar.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AAF26-E6BD-0568-D409-BD0DC7580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084D53A-C45A-129A-F14B-20E8C364D41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01ADE73-CFFB-A2DD-EF51-BF7AFB05A3F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8C9F2EF3-81F3-1371-7117-A8AD05805F2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0FC610D-E847-34EA-05B8-A5A655AAA853}"/>
              </a:ext>
            </a:extLst>
          </p:cNvPr>
          <p:cNvSpPr txBox="1">
            <a:spLocks/>
          </p:cNvSpPr>
          <p:nvPr/>
        </p:nvSpPr>
        <p:spPr>
          <a:xfrm>
            <a:off x="1930319" y="1145429"/>
            <a:ext cx="3456406" cy="2585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Skráið vandamálalýsingu liðsins.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1E3E00-9C76-4032-26BC-8F1C04F075C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2959216-C67D-A967-F49A-03A4EC6B9B6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E964CE57-7AAB-394E-E2AF-F56BF1C3B3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0A41D24-8C9D-E73A-5E49-FADF06154A90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48B64-6225-A030-C6F8-E80E85CE8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0C60A84-2DBC-B6A8-601C-AF21D9F1955F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4CE14E2-2FC2-3AC7-99F1-10F8E5EF957E}"/>
              </a:ext>
            </a:extLst>
          </p:cNvPr>
          <p:cNvSpPr txBox="1"/>
          <p:nvPr/>
        </p:nvSpPr>
        <p:spPr>
          <a:xfrm>
            <a:off x="5829758" y="1513472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Vandamálalýsing lýsir vandamálinu sem liðið ykkar vill leysa.</a:t>
            </a:r>
          </a:p>
        </p:txBody>
      </p:sp>
    </p:spTree>
    <p:extLst>
      <p:ext uri="{BB962C8B-B14F-4D97-AF65-F5344CB8AC3E}">
        <p14:creationId xmlns:p14="http://schemas.microsoft.com/office/powerpoint/2010/main" val="37353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/>
              <a:t>Í </a:t>
            </a:r>
            <a:r>
              <a:rPr dirty="0"/>
              <a:t>SPIKE™ </a:t>
            </a:r>
            <a:r>
              <a:rPr lang="is-IS" dirty="0"/>
              <a:t>smáforritinu</a:t>
            </a:r>
            <a:r>
              <a:rPr dirty="0"/>
              <a:t>, </a:t>
            </a:r>
            <a:r>
              <a:rPr lang="is-IS" dirty="0"/>
              <a:t>Klárið eftirfarandi æfingar</a:t>
            </a:r>
            <a:r>
              <a:rPr dirty="0"/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Keppnisundirbúningur – æfingabúðir 2: Að vinna með hluti</a:t>
            </a:r>
          </a:p>
        </p:txBody>
      </p:sp>
      <p:pic>
        <p:nvPicPr>
          <p:cNvPr id="4" name="Picture 3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6EFA4614-E711-E793-019B-DF4D896874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779" y="3232373"/>
            <a:ext cx="2859022" cy="2859022"/>
          </a:xfrm>
          <a:prstGeom prst="rect">
            <a:avLst/>
          </a:prstGeom>
        </p:spPr>
      </p:pic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0A9C568A-CF71-4EC5-AFC0-FCE85850E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b="28937"/>
          <a:stretch/>
        </p:blipFill>
        <p:spPr bwMode="auto">
          <a:xfrm>
            <a:off x="5229032" y="3571539"/>
            <a:ext cx="5221493" cy="23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Reynið að forrita vélmennið til að reyna við verkefni.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3026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Þið gætuð þurft að stilla viðbótina fyrir verkefnið sem þið völduð.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FD47A1EA-3683-159A-CD04-D0CB19314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r="44781" b="28937"/>
          <a:stretch/>
        </p:blipFill>
        <p:spPr bwMode="auto">
          <a:xfrm>
            <a:off x="1680665" y="3786692"/>
            <a:ext cx="2883274" cy="23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9AE5C2-5695-93C7-D25C-CF69BD5F62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2827" y="2041988"/>
            <a:ext cx="6246379" cy="416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145430"/>
            <a:ext cx="9682844" cy="49857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Hvaða frekari rannsóknir þarf til að velja hugmynd fyrir verkefnið?</a:t>
            </a:r>
          </a:p>
          <a:p>
            <a:r>
              <a:t>Hvaða hluti þarf vélmennið að forðast í vélmennaleiknum?</a:t>
            </a:r>
          </a:p>
          <a:p>
            <a:r>
              <a:t>Hvaða verkefni vill liðið ykkar reyna við næst?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32E808D-C256-D668-F150-238888A8A9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lærðuð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62814D-42D8-1CD1-BF83-2D10A05FEF9F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8B1B9237-CDEC-ACD6-343E-4D058727F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9" name="Picture 8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A7189A2A-47F9-7F05-FE19-5F8B32102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12" name="Picture 11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F24F1449-4293-D68C-5DFB-A93E28129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61E319-FE50-4885-B9A9-C961F52053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32a440ee-ccdf-4ffb-ba5c-71e25989d2a9"/>
    <ds:schemaRef ds:uri="09a20863-7c96-4a57-95ca-029d1820b203"/>
    <ds:schemaRef ds:uri="http://www.w3.org/XML/1998/namespace"/>
    <ds:schemaRef ds:uri="0bfdc619-4bd5-4a26-8e37-4be4446dc23a"/>
    <ds:schemaRef ds:uri="c7bc20cd-f3b5-4cb9-9099-b7d1e4c3c983"/>
    <ds:schemaRef ds:uri="7c8aad47-528b-43f4-b615-4953615f0d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</TotalTime>
  <Words>997</Words>
  <Application>Microsoft Office PowerPoint</Application>
  <PresentationFormat>Widescreen</PresentationFormat>
  <Paragraphs>112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95</cp:revision>
  <dcterms:created xsi:type="dcterms:W3CDTF">2020-04-21T20:33:01Z</dcterms:created>
  <dcterms:modified xsi:type="dcterms:W3CDTF">2026-08-11T21:21:17Z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4541000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