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8"/>
  </p:notesMasterIdLst>
  <p:sldIdLst>
    <p:sldId id="345" r:id="rId5"/>
    <p:sldId id="346" r:id="rId6"/>
    <p:sldId id="347" r:id="rId7"/>
    <p:sldId id="371" r:id="rId8"/>
    <p:sldId id="355" r:id="rId9"/>
    <p:sldId id="373" r:id="rId10"/>
    <p:sldId id="368" r:id="rId11"/>
    <p:sldId id="375" r:id="rId12"/>
    <p:sldId id="357" r:id="rId13"/>
    <p:sldId id="374" r:id="rId14"/>
    <p:sldId id="356" r:id="rId15"/>
    <p:sldId id="359" r:id="rId16"/>
    <p:sldId id="3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ED6FF3-804F-4EC2-8FC4-0E826D241363}" v="1" dt="2026-05-22T17:09:16.010"/>
    <p1510:client id="{F0571DED-6B81-41ED-8F92-5F1018356085}" v="42" dt="2026-05-21T22:51:37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8627" autoAdjust="0"/>
  </p:normalViewPr>
  <p:slideViewPr>
    <p:cSldViewPr snapToGrid="0">
      <p:cViewPr varScale="1">
        <p:scale>
          <a:sx n="79" d="100"/>
          <a:sy n="79" d="100"/>
        </p:scale>
        <p:origin x="126" y="28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2:51:51.297" v="100" actId="20577"/>
      <pc:docMkLst>
        <pc:docMk/>
      </pc:docMkLst>
      <pc:sldChg chg="del">
        <pc:chgData name="Kate Sample" userId="ad24f2c8-db21-4b10-9534-7a98911ec180" providerId="ADAL" clId="{C9D5FCC2-313F-4ADF-852E-FBEE7C6548C8}" dt="2026-05-21T22:22:00.894" v="3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1T22:27:41.341" v="5" actId="14100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1T22:27:41.341" v="5" actId="14100"/>
          <ac:spMkLst>
            <pc:docMk/>
            <pc:sldMk cId="2890323369" sldId="345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1T22:22:11.651" v="4"/>
          <ac:picMkLst>
            <pc:docMk/>
            <pc:sldMk cId="2890323369" sldId="345"/>
            <ac:picMk id="2" creationId="{D52E2836-5B1F-0D0A-4A87-40E79F507D68}"/>
          </ac:picMkLst>
        </pc:picChg>
        <pc:picChg chg="add mod">
          <ac:chgData name="Kate Sample" userId="ad24f2c8-db21-4b10-9534-7a98911ec180" providerId="ADAL" clId="{C9D5FCC2-313F-4ADF-852E-FBEE7C6548C8}" dt="2026-05-21T22:22:11.651" v="4"/>
          <ac:picMkLst>
            <pc:docMk/>
            <pc:sldMk cId="2890323369" sldId="345"/>
            <ac:picMk id="5" creationId="{09579A5C-3958-ACCE-9573-9F378E5CEF13}"/>
          </ac:picMkLst>
        </pc:picChg>
        <pc:picChg chg="del">
          <ac:chgData name="Kate Sample" userId="ad24f2c8-db21-4b10-9534-7a98911ec180" providerId="ADAL" clId="{C9D5FCC2-313F-4ADF-852E-FBEE7C6548C8}" dt="2026-05-21T22:21:47.776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2:21:48.292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NotesTx">
        <pc:chgData name="Kate Sample" userId="ad24f2c8-db21-4b10-9534-7a98911ec180" providerId="ADAL" clId="{C9D5FCC2-313F-4ADF-852E-FBEE7C6548C8}" dt="2026-05-21T22:29:43.875" v="22" actId="20577"/>
        <pc:sldMkLst>
          <pc:docMk/>
          <pc:sldMk cId="1999005728" sldId="355"/>
        </pc:sldMkLst>
      </pc:sldChg>
      <pc:sldChg chg="add">
        <pc:chgData name="Kate Sample" userId="ad24f2c8-db21-4b10-9534-7a98911ec180" providerId="ADAL" clId="{C9D5FCC2-313F-4ADF-852E-FBEE7C6548C8}" dt="2026-05-21T22:21:58.133" v="2"/>
        <pc:sldMkLst>
          <pc:docMk/>
          <pc:sldMk cId="4203380145" sldId="365"/>
        </pc:sldMkLst>
      </pc:sldChg>
      <pc:sldChg chg="modNotesTx">
        <pc:chgData name="Kate Sample" userId="ad24f2c8-db21-4b10-9534-7a98911ec180" providerId="ADAL" clId="{C9D5FCC2-313F-4ADF-852E-FBEE7C6548C8}" dt="2026-05-21T22:49:12.626" v="85" actId="20577"/>
        <pc:sldMkLst>
          <pc:docMk/>
          <pc:sldMk cId="1669780500" sldId="368"/>
        </pc:sldMkLst>
      </pc:sldChg>
      <pc:sldChg chg="addSp delSp modSp mod">
        <pc:chgData name="Kate Sample" userId="ad24f2c8-db21-4b10-9534-7a98911ec180" providerId="ADAL" clId="{C9D5FCC2-313F-4ADF-852E-FBEE7C6548C8}" dt="2026-05-21T22:28:37.699" v="9" actId="6549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1T22:28:26.879" v="7"/>
          <ac:spMkLst>
            <pc:docMk/>
            <pc:sldMk cId="1370320588" sldId="371"/>
            <ac:spMk id="15" creationId="{562D631E-4651-A76F-B089-8431104E4CB8}"/>
          </ac:spMkLst>
        </pc:spChg>
        <pc:spChg chg="add mod">
          <ac:chgData name="Kate Sample" userId="ad24f2c8-db21-4b10-9534-7a98911ec180" providerId="ADAL" clId="{C9D5FCC2-313F-4ADF-852E-FBEE7C6548C8}" dt="2026-05-21T22:28:37.699" v="9" actId="6549"/>
          <ac:spMkLst>
            <pc:docMk/>
            <pc:sldMk cId="1370320588" sldId="371"/>
            <ac:spMk id="16" creationId="{83BB98E9-2B76-79DE-8216-C17CD67DD7C7}"/>
          </ac:spMkLst>
        </pc:spChg>
        <pc:grpChg chg="add mod">
          <ac:chgData name="Kate Sample" userId="ad24f2c8-db21-4b10-9534-7a98911ec180" providerId="ADAL" clId="{C9D5FCC2-313F-4ADF-852E-FBEE7C6548C8}" dt="2026-05-21T22:28:26.879" v="7"/>
          <ac:grpSpMkLst>
            <pc:docMk/>
            <pc:sldMk cId="1370320588" sldId="371"/>
            <ac:grpSpMk id="2" creationId="{23F8590C-C596-7FE7-C83A-AAB3F38BEAB5}"/>
          </ac:grpSpMkLst>
        </pc:grpChg>
        <pc:grpChg chg="del">
          <ac:chgData name="Kate Sample" userId="ad24f2c8-db21-4b10-9534-7a98911ec180" providerId="ADAL" clId="{C9D5FCC2-313F-4ADF-852E-FBEE7C6548C8}" dt="2026-05-21T22:28:15.898" v="6" actId="478"/>
          <ac:grpSpMkLst>
            <pc:docMk/>
            <pc:sldMk cId="1370320588" sldId="371"/>
            <ac:grpSpMk id="8" creationId="{FEAFFD7C-528F-CAD3-F2FC-61F5B4F9292F}"/>
          </ac:grpSpMkLst>
        </pc:grpChg>
        <pc:picChg chg="mod">
          <ac:chgData name="Kate Sample" userId="ad24f2c8-db21-4b10-9534-7a98911ec180" providerId="ADAL" clId="{C9D5FCC2-313F-4ADF-852E-FBEE7C6548C8}" dt="2026-05-21T22:28:26.879" v="7"/>
          <ac:picMkLst>
            <pc:docMk/>
            <pc:sldMk cId="1370320588" sldId="371"/>
            <ac:picMk id="3" creationId="{A1978DCF-12F1-D89E-632B-46C747B062C1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2:46:59.247" v="67" actId="1076"/>
        <pc:sldMkLst>
          <pc:docMk/>
          <pc:sldMk cId="2867379846" sldId="373"/>
        </pc:sldMkLst>
        <pc:spChg chg="mod">
          <ac:chgData name="Kate Sample" userId="ad24f2c8-db21-4b10-9534-7a98911ec180" providerId="ADAL" clId="{C9D5FCC2-313F-4ADF-852E-FBEE7C6548C8}" dt="2026-05-21T22:46:48.482" v="62" actId="403"/>
          <ac:spMkLst>
            <pc:docMk/>
            <pc:sldMk cId="2867379846" sldId="373"/>
            <ac:spMk id="3" creationId="{135CF95D-7DF3-A4E9-E146-BCA67884C98E}"/>
          </ac:spMkLst>
        </pc:spChg>
        <pc:spChg chg="mod">
          <ac:chgData name="Kate Sample" userId="ad24f2c8-db21-4b10-9534-7a98911ec180" providerId="ADAL" clId="{C9D5FCC2-313F-4ADF-852E-FBEE7C6548C8}" dt="2026-05-21T22:46:55.598" v="66" actId="14100"/>
          <ac:spMkLst>
            <pc:docMk/>
            <pc:sldMk cId="2867379846" sldId="373"/>
            <ac:spMk id="11" creationId="{2DD8AD01-65FD-6EAD-8CE8-554EE31A374A}"/>
          </ac:spMkLst>
        </pc:spChg>
        <pc:picChg chg="del mod">
          <ac:chgData name="Kate Sample" userId="ad24f2c8-db21-4b10-9534-7a98911ec180" providerId="ADAL" clId="{C9D5FCC2-313F-4ADF-852E-FBEE7C6548C8}" dt="2026-05-21T22:44:21.772" v="24" actId="478"/>
          <ac:picMkLst>
            <pc:docMk/>
            <pc:sldMk cId="2867379846" sldId="373"/>
            <ac:picMk id="7" creationId="{0DA9B431-A7CD-493A-39DD-575614906465}"/>
          </ac:picMkLst>
        </pc:picChg>
        <pc:picChg chg="add mod ord">
          <ac:chgData name="Kate Sample" userId="ad24f2c8-db21-4b10-9534-7a98911ec180" providerId="ADAL" clId="{C9D5FCC2-313F-4ADF-852E-FBEE7C6548C8}" dt="2026-05-21T22:46:59.247" v="67" actId="1076"/>
          <ac:picMkLst>
            <pc:docMk/>
            <pc:sldMk cId="2867379846" sldId="373"/>
            <ac:picMk id="14" creationId="{15C51488-038D-BD7D-26A2-BB6B50EA214F}"/>
          </ac:picMkLst>
        </pc:picChg>
      </pc:sldChg>
      <pc:sldChg chg="modSp mod">
        <pc:chgData name="Kate Sample" userId="ad24f2c8-db21-4b10-9534-7a98911ec180" providerId="ADAL" clId="{C9D5FCC2-313F-4ADF-852E-FBEE7C6548C8}" dt="2026-05-21T22:51:51.297" v="100" actId="20577"/>
        <pc:sldMkLst>
          <pc:docMk/>
          <pc:sldMk cId="1961790502" sldId="374"/>
        </pc:sldMkLst>
        <pc:spChg chg="mod">
          <ac:chgData name="Kate Sample" userId="ad24f2c8-db21-4b10-9534-7a98911ec180" providerId="ADAL" clId="{C9D5FCC2-313F-4ADF-852E-FBEE7C6548C8}" dt="2026-05-21T22:51:51.297" v="100" actId="20577"/>
          <ac:spMkLst>
            <pc:docMk/>
            <pc:sldMk cId="1961790502" sldId="374"/>
            <ac:spMk id="11" creationId="{28420061-96E0-8A00-99B1-20827CCB596D}"/>
          </ac:spMkLst>
        </pc:spChg>
      </pc:sldChg>
      <pc:sldChg chg="addSp delSp modSp mod">
        <pc:chgData name="Kate Sample" userId="ad24f2c8-db21-4b10-9534-7a98911ec180" providerId="ADAL" clId="{C9D5FCC2-313F-4ADF-852E-FBEE7C6548C8}" dt="2026-05-21T22:50:11.353" v="88" actId="14100"/>
        <pc:sldMkLst>
          <pc:docMk/>
          <pc:sldMk cId="2495645397" sldId="375"/>
        </pc:sldMkLst>
        <pc:picChg chg="del">
          <ac:chgData name="Kate Sample" userId="ad24f2c8-db21-4b10-9534-7a98911ec180" providerId="ADAL" clId="{C9D5FCC2-313F-4ADF-852E-FBEE7C6548C8}" dt="2026-05-21T22:49:37.655" v="86" actId="478"/>
          <ac:picMkLst>
            <pc:docMk/>
            <pc:sldMk cId="2495645397" sldId="375"/>
            <ac:picMk id="2" creationId="{86E443AA-6646-66AB-F216-81BCE939B473}"/>
          </ac:picMkLst>
        </pc:picChg>
        <pc:picChg chg="add mod">
          <ac:chgData name="Kate Sample" userId="ad24f2c8-db21-4b10-9534-7a98911ec180" providerId="ADAL" clId="{C9D5FCC2-313F-4ADF-852E-FBEE7C6548C8}" dt="2026-05-21T22:50:11.353" v="88" actId="14100"/>
          <ac:picMkLst>
            <pc:docMk/>
            <pc:sldMk cId="2495645397" sldId="375"/>
            <ac:picMk id="4" creationId="{9D869F05-1C7A-3130-1B2F-C68884B6EA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45E6A-041F-7605-2049-D610821D4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FB57DF-0908-3B66-E2CF-9ED54B61E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9A75A2-7DED-DF96-FFDF-B41EB3351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6C878-1F02-E1C1-4A85-2C0F6504D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41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</a:t>
            </a:r>
          </a:p>
          <a:p>
            <a:r>
              <a:t>Safnist saman við mottuna. Deilið vélmennafærninni sem þið lærðuð á þessum fundi.</a:t>
            </a:r>
          </a:p>
          <a:p>
            <a:r>
              <a:t>Gangið frá vinnusvæðinu.</a:t>
            </a:r>
          </a:p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forritun skynjara sem þau lærðu um og rannsóknirnar sem þau unnu út frá vandamálalýsingu nýsköpunarverkefnisins 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Hugsið um teymisvinnu og liðið ykkar. Ræðið hvernig liðið hefur verið að læra og vinna saman.</a:t>
            </a:r>
          </a:p>
          <a:p>
            <a:endParaRPr/>
          </a:p>
          <a:p>
            <a:r>
              <a:t>Ábendingar fyrir fund:</a:t>
            </a:r>
          </a:p>
          <a:p>
            <a:r>
              <a:t>Teymiseflandi verkefni eru góð leið fyrir lið til að þróa grunngildin og læra að vinna saman.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Haldið áfram að rannsaka vandamálið sem þið hafið valið.</a:t>
            </a:r>
          </a:p>
          <a:p>
            <a:r>
              <a:t>Notið blaðsíður 14 og 29 til að skrá rannsóknirnar.</a:t>
            </a:r>
          </a:p>
          <a:p>
            <a:r>
              <a:t>Ákveðið hvort liðið muni leggja til nýja lausn eða bæta núverandi lausn.</a:t>
            </a:r>
          </a:p>
          <a:p>
            <a:r>
              <a:t>Veljið lausn til að þróa með liðinu.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 ættu að geta skilgreint vandamálið sem þau völdu skýrt. Þetta verður metið á dómnefndarfundinum á viðburðinum.</a:t>
            </a:r>
          </a:p>
          <a:p>
            <a:r>
              <a:t>Látið liðið skoða matskvarðana reglulega.</a:t>
            </a:r>
          </a:p>
          <a:p>
            <a:r>
              <a:t>Lið ættu að nota hönnunarhugsun til að búa til lausn á vandamálinu.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98138-C602-CD08-3FC1-D29FB6EA4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34C7B7-E6D8-837D-D014-8ECB649AE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85EE8C-0340-CE1A-9C56-6446FB633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Haldið áfram að rannsaka vandamálið sem þið hafið valið.</a:t>
            </a:r>
          </a:p>
          <a:p>
            <a:r>
              <a:t>Ákveðið hvort liðið muni leggja til nýja lausn eða bæta núverandi lausn.</a:t>
            </a:r>
          </a:p>
          <a:p>
            <a:r>
              <a:t>Notið þessa síðu til að skrá rannsóknirnar.</a:t>
            </a:r>
          </a:p>
          <a:p>
            <a:r>
              <a:t>Veljið lausn til að þróa með liðinu.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 ættu að geta skilgreint vandamálið sem þau völdu skýrt. Þetta verður metið á dómnefndarfundinum á viðburðinum.</a:t>
            </a:r>
          </a:p>
          <a:p>
            <a:r>
              <a:t>Látið liðið skoða matskvarðana reglulega.</a:t>
            </a:r>
          </a:p>
          <a:p>
            <a:r>
              <a:t>Lið ættu að nota hönnunarhugsun til að búa til lausn á vandamálinu.</a:t>
            </a:r>
          </a:p>
          <a:p>
            <a:r>
              <a:t>Liðið ætti að skrá það sem þau læra og taka niður spurningar sem enn þarf að rannsaka til að þróa lausnina.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8BE22-266E-7392-00E0-CB4A5890E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329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SPIKE™ appið. Finnið kennslustundina ykkar.</a:t>
            </a:r>
          </a:p>
          <a:p>
            <a:r>
              <a:t>Keppnisundirbúningur: Leiðbeint verkefni</a:t>
            </a:r>
          </a:p>
          <a:p>
            <a:r>
              <a:t>Keppnisundirbúningur: Samsetning á háþróuðum akstursgrunni (valfrjálst)</a:t>
            </a:r>
          </a:p>
          <a:p>
            <a:r>
              <a:t>Æfið leiðbeinda verkefnið þar til það virkar stöðugt.</a:t>
            </a:r>
          </a:p>
          <a:p>
            <a:r>
              <a:t>Haldið áfram að reyna við önnur verkefni í vélmennaleiknum.</a:t>
            </a:r>
          </a:p>
          <a:p>
            <a:r>
              <a:t>Discuss the reflection questions  and record your progress.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Liðið getur tekið minnispunkta um vélmennaleikinn á fundarsíðunum eða á blaðsíðu 30.</a:t>
            </a:r>
          </a:p>
          <a:p>
            <a:r>
              <a:t>Ef liðið deilir einu vélmenni geta liðsmenn forritað á eigin tækjum og síðan skipst á að keyra forritin á vélmenninu.</a:t>
            </a:r>
          </a:p>
          <a:p>
            <a:r>
              <a:t>Forritið sem fylgir leiðbeinda verkefninu leysir ekki aðeins verkefnið heldur getur einnig nýst í öðrum verkefnum.</a:t>
            </a:r>
          </a:p>
          <a:p>
            <a:r>
              <a:t>Leiðbeint verkefni er aðeins í boði fyrir SPIKE™ Prime sett.</a:t>
            </a:r>
          </a:p>
          <a:p>
            <a:r>
              <a:t>Liðið getur talað við hvern sem er til að fá endurgjöf á verkefnahugmyndirnar.</a:t>
            </a:r>
          </a:p>
          <a:p>
            <a:r>
              <a:t>Ef viðbót þarf fyrir verkefni má geyma hana í plastpoka merktum verkefnisnúmerinu.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40E5E-78D0-F7F8-C92E-F5AE8AACA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7B310-A408-A9AC-9D29-1398C2777C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F69B88-7C4C-488E-A294-8B207985D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SPIKE™ appið. Finnið kennslustundina ykkar.</a:t>
            </a:r>
          </a:p>
          <a:p>
            <a:r>
              <a:t>Keppnisundirbúningur: Leiðbeint verkefni</a:t>
            </a:r>
          </a:p>
          <a:p>
            <a:r>
              <a:t>Keppnisundirbúningur: Samsetning á háþróuðum akstursgrunni (valfrjálst)</a:t>
            </a:r>
          </a:p>
          <a:p>
            <a:r>
              <a:t>Æfið leiðbeinda verkefnið þar til það virkar stöðugt.</a:t>
            </a:r>
          </a:p>
          <a:p>
            <a:r>
              <a:t>Haldið áfram að reyna við önnur verkefni í vélmennaleiknum.</a:t>
            </a:r>
          </a:p>
          <a:p>
            <a:r>
              <a:t>Discuss the reflection questions  and record your progress.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Liðið getur tekið minnispunkta um vélmennaleikinn á fundarsíðunum eða á blaðsíðu 30.</a:t>
            </a:r>
          </a:p>
          <a:p>
            <a:r>
              <a:t>Ef liðið deilir einu vélmenni geta liðsmenn forritað á eigin tækjum og síðan skipst á að keyra forritin á vélmenninu.</a:t>
            </a:r>
          </a:p>
          <a:p>
            <a:r>
              <a:t>Forritið sem fylgir leiðbeinda verkefninu leysir ekki aðeins verkefnið heldur getur einnig nýst í öðrum verkefnum.</a:t>
            </a:r>
          </a:p>
          <a:p>
            <a:r>
              <a:t>Leiðbeint verkefni er aðeins í boði fyrir SPIKE™ Prime sett.</a:t>
            </a:r>
          </a:p>
          <a:p>
            <a:r>
              <a:t>Liðið getur talað við hvern sem er til að fá endurgjöf á verkefnahugmyndirnar.</a:t>
            </a:r>
          </a:p>
          <a:p>
            <a:r>
              <a:t>Ef viðbót þarf fyrir verkefni má geyma hana í plastpoka merktum verkefnisnúmerinu.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D539F-4515-F821-C0D9-687E50D6A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443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sv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5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495425"/>
            <a:ext cx="4261981" cy="485681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beita forritunarreglum í leiðbeinda verkefninu.</a:t>
            </a:r>
          </a:p>
          <a:p>
            <a:r>
              <a:t>Ég get unnið með liðinu mínu að því að leggja til nýja lausn á vandamálinu eða bæta núverandi lausn.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748790"/>
            <a:ext cx="6675880" cy="33604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leita að úrræðum fyrir nýsköpunarverkefnið og þrengja lausnina. Þau halda áfram að smíða viðbætur og forrita vélmennið til að ljúka leiðbeinda verkefninu.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52E2836-5B1F-0D0A-4A87-40E79F507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09579A5C-3958-ACCE-9573-9F378E5CE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0AEF8-1B5A-A8FD-EE4B-DC873611B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87F58E7-1A32-AB2A-0637-04A3836E22F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9A73BA56-F695-AF35-F49F-E51F93CA3FA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DCD3148C-F210-6E66-EC7B-315AE5D5DEF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8420061-96E0-8A00-99B1-20827CCB596D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kennir leiðbeinda verkefnið ykkur um Coopertition®?</a:t>
            </a:r>
          </a:p>
          <a:p>
            <a:r>
              <a:t>Hvernig gætuð þið notað það sem þið lærðuð í leiðbeinda verkefninu til að ljúka fleiri verkefnum?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1C811F-019C-9A29-528D-CE3736BA2420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8D4E454-0720-40F2-6491-45565068BBF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95D8BB11-38A4-30FB-A857-664A610AE8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F35B63BC-D0AC-70B9-24B3-49BF94B2C9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9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lærðuð á þessum fundi.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58E9306-D4E8-E4E8-F873-2E981C9C9184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C5709CAE-6BD9-2970-2812-3FB139FEC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C17EC6B6-7DAA-C700-002E-6372BC27E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3E241D50-7DEE-BA6E-D949-C6FC3638D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2666C5D-3CBB-927A-EF27-38B7AD917F6F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0EF4DAFB-0B11-A3ED-1BE2-C50400B09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lausn: aðgerð eða ferli til að leysa vandamál</a:t>
            </a:r>
          </a:p>
          <a:p>
            <a:r>
              <a:t>viðbót: hlutinn eða tengingin sem festir eitt við annað</a:t>
            </a:r>
          </a:p>
          <a:p>
            <a:r>
              <a:t>verkfræðilegt hönnunarferli: ferli sem er notað til að leysa vandamál og skapa lausnir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toy car with wheels and wheels&#10;&#10;AI-generated content may be incorrect.">
            <a:extLst>
              <a:ext uri="{FF2B5EF4-FFF2-40B4-BE49-F238E27FC236}">
                <a16:creationId xmlns:a16="http://schemas.microsoft.com/office/drawing/2014/main" id="{62830507-F29D-4AF0-E3E5-5F06541E5E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2369" y="2595306"/>
            <a:ext cx="2585720" cy="1723692"/>
          </a:xfrm>
          <a:prstGeom prst="rect">
            <a:avLst/>
          </a:prstGeom>
        </p:spPr>
      </p:pic>
      <p:pic>
        <p:nvPicPr>
          <p:cNvPr id="10" name="Picture 9" descr="A toy car with wheels and wires&#10;&#10;AI-generated content may be incorrect.">
            <a:extLst>
              <a:ext uri="{FF2B5EF4-FFF2-40B4-BE49-F238E27FC236}">
                <a16:creationId xmlns:a16="http://schemas.microsoft.com/office/drawing/2014/main" id="{7F6478D8-4AF8-E128-FF73-AC7CE6A98D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1015" y="971637"/>
            <a:ext cx="2508431" cy="1672523"/>
          </a:xfrm>
          <a:prstGeom prst="rect">
            <a:avLst/>
          </a:prstGeom>
        </p:spPr>
      </p:pic>
      <p:pic>
        <p:nvPicPr>
          <p:cNvPr id="17" name="Picture 16" descr="A diagram of engineering design process&#10;&#10;AI-generated content may be incorrect.">
            <a:extLst>
              <a:ext uri="{FF2B5EF4-FFF2-40B4-BE49-F238E27FC236}">
                <a16:creationId xmlns:a16="http://schemas.microsoft.com/office/drawing/2014/main" id="{A29D3DFA-77A6-67B6-AC09-A73EA3CB98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4953" y="4306652"/>
            <a:ext cx="1860553" cy="18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7977C74-D50E-8332-FF96-F7D18F277762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353753F-F681-B3CE-57F2-E865013F1519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Thought with solid fill">
              <a:extLst>
                <a:ext uri="{FF2B5EF4-FFF2-40B4-BE49-F238E27FC236}">
                  <a16:creationId xmlns:a16="http://schemas.microsoft.com/office/drawing/2014/main" id="{7151FCA7-24FB-322D-BDE6-1A8CCDA73A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9905CF0-A471-8221-93A8-738F3AE6A9BD}"/>
              </a:ext>
            </a:extLst>
          </p:cNvPr>
          <p:cNvSpPr txBox="1"/>
          <p:nvPr/>
        </p:nvSpPr>
        <p:spPr>
          <a:xfrm>
            <a:off x="612881" y="3522869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Ræðið hvernig liðið hefur verið að læra og vinna saman.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E2CDE0F-09AB-E9EC-A718-0FF9729991EB}"/>
              </a:ext>
            </a:extLst>
          </p:cNvPr>
          <p:cNvSpPr txBox="1">
            <a:spLocks/>
          </p:cNvSpPr>
          <p:nvPr/>
        </p:nvSpPr>
        <p:spPr>
          <a:xfrm>
            <a:off x="1905026" y="1582028"/>
            <a:ext cx="3131907" cy="1504242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Hugsið um teymisvinnu.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3F8590C-C596-7FE7-C83A-AAB3F38BEAB5}"/>
              </a:ext>
            </a:extLst>
          </p:cNvPr>
          <p:cNvGrpSpPr/>
          <p:nvPr/>
        </p:nvGrpSpPr>
        <p:grpSpPr>
          <a:xfrm>
            <a:off x="5386725" y="1145429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1978DCF-12F1-D89E-632B-46C747B06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2D631E-4651-A76F-B089-8431104E4CB8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3BB98E9-2B76-79DE-8216-C17CD67DD7C7}"/>
              </a:ext>
            </a:extLst>
          </p:cNvPr>
          <p:cNvSpPr txBox="1"/>
          <p:nvPr/>
        </p:nvSpPr>
        <p:spPr>
          <a:xfrm>
            <a:off x="5829758" y="1513472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Teymisvinna: Við erum sterkari þegar við vinnum saman.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Haldið áfram að rannsaka vandamálið sem þið völduð.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7794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Mun liðið leggja til nýja lausn eða bæta núverandi lausn?</a:t>
            </a:r>
          </a:p>
        </p:txBody>
      </p:sp>
      <p:pic>
        <p:nvPicPr>
          <p:cNvPr id="4" name="Picture 3" descr="A cartoon of a child in a wheelchair using a computer&#10;&#10;AI-generated content may be incorrect.">
            <a:extLst>
              <a:ext uri="{FF2B5EF4-FFF2-40B4-BE49-F238E27FC236}">
                <a16:creationId xmlns:a16="http://schemas.microsoft.com/office/drawing/2014/main" id="{482E1AC9-6C8D-B715-7E5B-2F4207E9C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80" y="3821176"/>
            <a:ext cx="2426208" cy="2395728"/>
          </a:xfrm>
          <a:prstGeom prst="rect">
            <a:avLst/>
          </a:prstGeom>
        </p:spPr>
      </p:pic>
      <p:pic>
        <p:nvPicPr>
          <p:cNvPr id="6" name="Picture 5" descr="A cartoon of a child holding a pencil and paper&#10;&#10;AI-generated content may be incorrect.">
            <a:extLst>
              <a:ext uri="{FF2B5EF4-FFF2-40B4-BE49-F238E27FC236}">
                <a16:creationId xmlns:a16="http://schemas.microsoft.com/office/drawing/2014/main" id="{144D96A7-FE06-46BD-8417-A66DFBC4BB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1311" y="3866896"/>
            <a:ext cx="1734312" cy="23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BF124-0C72-6326-128E-6AAC58B3C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5C51488-038D-BD7D-26A2-BB6B50EA2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03" b="98919" l="1852" r="96759">
                        <a14:foregroundMark x1="5787" y1="58378" x2="5787" y2="67027"/>
                        <a14:foregroundMark x1="1852" y1="67027" x2="1852" y2="67027"/>
                        <a14:foregroundMark x1="5787" y1="97838" x2="6481" y2="13514"/>
                        <a14:foregroundMark x1="6481" y1="13514" x2="11343" y2="5405"/>
                        <a14:foregroundMark x1="11343" y1="5405" x2="40046" y2="8649"/>
                        <a14:foregroundMark x1="40046" y1="8649" x2="68056" y2="6486"/>
                        <a14:foregroundMark x1="68056" y1="6486" x2="90741" y2="8649"/>
                        <a14:foregroundMark x1="90741" y1="8649" x2="96759" y2="21081"/>
                        <a14:foregroundMark x1="96759" y1="21081" x2="97454" y2="93514"/>
                        <a14:foregroundMark x1="97454" y1="93514" x2="89120" y2="99459"/>
                        <a14:foregroundMark x1="89120" y1="99459" x2="6019" y2="98919"/>
                        <a14:foregroundMark x1="9638" y1="23243" x2="9722" y2="17297"/>
                        <a14:foregroundMark x1="8565" y1="98919" x2="9638" y2="23243"/>
                        <a14:foregroundMark x1="9722" y1="17297" x2="15972" y2="11351"/>
                        <a14:foregroundMark x1="15972" y1="11351" x2="9491" y2="4865"/>
                        <a14:foregroundMark x1="9491" y1="4865" x2="3009" y2="23784"/>
                        <a14:foregroundMark x1="3009" y1="23784" x2="5324" y2="94054"/>
                        <a14:foregroundMark x1="5324" y1="94054" x2="8102" y2="97297"/>
                        <a14:foregroundMark x1="16667" y1="7027" x2="26693" y2="13653"/>
                        <a14:foregroundMark x1="42833" y1="13837" x2="52083" y2="12973"/>
                        <a14:foregroundMark x1="52083" y1="12973" x2="22685" y2="2703"/>
                        <a14:foregroundMark x1="22685" y1="2703" x2="14815" y2="5946"/>
                        <a14:foregroundMark x1="14815" y1="5946" x2="18056" y2="8649"/>
                        <a14:foregroundMark x1="36806" y1="7568" x2="51157" y2="5405"/>
                        <a14:foregroundMark x1="51157" y1="5405" x2="38426" y2="9189"/>
                        <a14:foregroundMark x1="38426" y1="9189" x2="37269" y2="8649"/>
                        <a14:foregroundMark x1="79398" y1="7568" x2="89120" y2="8649"/>
                        <a14:foregroundMark x1="89120" y1="8649" x2="95602" y2="14595"/>
                        <a14:foregroundMark x1="95602" y1="14595" x2="95139" y2="95135"/>
                        <a14:foregroundMark x1="95602" y1="16216" x2="86111" y2="9189"/>
                        <a14:foregroundMark x1="75000" y1="7568" x2="78472" y2="7027"/>
                        <a14:foregroundMark x1="53472" y1="9189" x2="76620" y2="11351"/>
                        <a14:foregroundMark x1="79167" y1="8649" x2="89583" y2="10811"/>
                        <a14:foregroundMark x1="74537" y1="9189" x2="80324" y2="8649"/>
                        <a14:foregroundMark x1="80324" y1="8649" x2="86111" y2="8649"/>
                        <a14:foregroundMark x1="91435" y1="6486" x2="94444" y2="9189"/>
                        <a14:foregroundMark x1="95370" y1="12432" x2="95833" y2="15135"/>
                        <a14:foregroundMark x1="96759" y1="19459" x2="96759" y2="19459"/>
                        <a14:backgroundMark x1="13657" y1="29189" x2="24306" y2="25405"/>
                        <a14:backgroundMark x1="24306" y1="25405" x2="53704" y2="27568"/>
                        <a14:backgroundMark x1="55787" y1="27027" x2="55787" y2="27027"/>
                        <a14:backgroundMark x1="55556" y1="23784" x2="52315" y2="23784"/>
                        <a14:backgroundMark x1="50000" y1="22703" x2="30556" y2="18919"/>
                        <a14:backgroundMark x1="19676" y1="22703" x2="19676" y2="22703"/>
                        <a14:backgroundMark x1="12963" y1="23243" x2="12963" y2="23243"/>
                        <a14:backgroundMark x1="16204" y1="25946" x2="16204" y2="25946"/>
                        <a14:backgroundMark x1="13889" y1="25946" x2="14352" y2="25946"/>
                        <a14:backgroundMark x1="15509" y1="24324" x2="28241" y2="23243"/>
                        <a14:backgroundMark x1="15509" y1="21081" x2="31481" y2="216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2449" y="2269643"/>
            <a:ext cx="8472351" cy="36282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396EDA9-1B40-AA49-A043-DED324D11D5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082ECC17-4617-3E50-6947-1F41303D6A6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3F49C7B8-BB25-A15D-A00D-A2EA00E2701D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07EF255-3EA4-0774-3892-0490DDD02974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Skráið rannsóknirnar í verkfræðidagbókina.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5CF95D-7DF3-A4E9-E146-BCA67884C98E}"/>
              </a:ext>
            </a:extLst>
          </p:cNvPr>
          <p:cNvSpPr txBox="1"/>
          <p:nvPr/>
        </p:nvSpPr>
        <p:spPr>
          <a:xfrm>
            <a:off x="622761" y="2714932"/>
            <a:ext cx="3136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Veljið eina lausn til að þróa með liðinu.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916569-8C77-D267-880F-41A6E021F1AA}"/>
              </a:ext>
            </a:extLst>
          </p:cNvPr>
          <p:cNvGrpSpPr/>
          <p:nvPr/>
        </p:nvGrpSpPr>
        <p:grpSpPr>
          <a:xfrm>
            <a:off x="622760" y="1080923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3A26363-BB16-C0D3-C9D4-7BBB4490F679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Map with pin with solid fill">
              <a:extLst>
                <a:ext uri="{FF2B5EF4-FFF2-40B4-BE49-F238E27FC236}">
                  <a16:creationId xmlns:a16="http://schemas.microsoft.com/office/drawing/2014/main" id="{3D65F0E6-0D63-01EF-66F1-E5D04AF372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DD8AD01-65FD-6EAD-8CE8-554EE31A374A}"/>
              </a:ext>
            </a:extLst>
          </p:cNvPr>
          <p:cNvSpPr txBox="1"/>
          <p:nvPr/>
        </p:nvSpPr>
        <p:spPr>
          <a:xfrm>
            <a:off x="587828" y="3475966"/>
            <a:ext cx="29196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Skráið hvaðan upplýsingarnar komu og hafið með upplýsingar eins og titil, höfund eða vefsíðu.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731E15-BCF5-44F3-90AA-C8CC66059051}"/>
              </a:ext>
            </a:extLst>
          </p:cNvPr>
          <p:cNvSpPr txBox="1"/>
          <p:nvPr/>
        </p:nvSpPr>
        <p:spPr>
          <a:xfrm>
            <a:off x="5035065" y="2537120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t>FERLI</a:t>
            </a:r>
          </a:p>
        </p:txBody>
      </p:sp>
    </p:spTree>
    <p:extLst>
      <p:ext uri="{BB962C8B-B14F-4D97-AF65-F5344CB8AC3E}">
        <p14:creationId xmlns:p14="http://schemas.microsoft.com/office/powerpoint/2010/main" val="2867379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/>
              <a:t>Í SPIKE™ smáforritinu, Klárið eftirfarandi æfingar.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4984578" y="3876069"/>
            <a:ext cx="5835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Keppnisundirbúningur: Leiðbeint verkefni</a:t>
            </a:r>
          </a:p>
          <a:p>
            <a:endParaRPr/>
          </a:p>
          <a:p>
            <a:r>
              <a:t>Keppnisundirbúningur: Samsetning á háþróuðum akstursgrunni (valfrjálst)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2" name="Picture 1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222FCFE9-0EE4-E6D2-78F4-973BEEA925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78" b="6947"/>
          <a:stretch/>
        </p:blipFill>
        <p:spPr>
          <a:xfrm>
            <a:off x="1882779" y="3428999"/>
            <a:ext cx="2859022" cy="24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C0F58-C3C1-BC32-284B-8B8DD6642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9B2BE30-ADF0-6EBA-6A17-515DF7A4A3E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F334B548-D24C-BB76-7EFD-1EED71014573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BA4D0F3-B579-8235-B970-D48769947CF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39A6E24-330F-77CB-D712-838204E1964F}"/>
              </a:ext>
            </a:extLst>
          </p:cNvPr>
          <p:cNvSpPr txBox="1"/>
          <p:nvPr/>
        </p:nvSpPr>
        <p:spPr>
          <a:xfrm>
            <a:off x="1882779" y="2843944"/>
            <a:ext cx="38814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Munið að prófa forritabreytingar í litlum skrefum.</a:t>
            </a:r>
          </a:p>
          <a:p>
            <a:endParaRPr/>
          </a:p>
          <a:p>
            <a:r>
              <a:t>Ef viðbót þarf fyrir verkefni, geymið hana í plastpoka merktum verkefnisnúmerinu.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234AA9-1E4F-7109-573F-BB8763FFE81C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4FFD79C-4306-50E8-50AE-D8929546435E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8C6C0DB6-6702-5AE7-95D1-81DDE07B52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F084F3D-E170-F8DE-66E8-FB018F8B4CBB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Reynið að forrita vélmennið til að reyna við annað verkefni.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869F05-1C7A-3130-1B2F-C68884B6EA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390942"/>
            <a:ext cx="5723206" cy="381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4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1007A99-E3C1-A19D-D8DD-3079468A48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Er einhver sem liðið getur rætt við um vandamálið sem þið völduð?</a:t>
            </a:r>
          </a:p>
          <a:p>
            <a:r>
              <a:t>Hvaða spurninga mynduð þið spyrja?</a:t>
            </a:r>
          </a:p>
          <a:p>
            <a:r>
              <a:t>Hvernig mun liðið vinna saman að því að þróa nýstárlega lausn á vandamálinu?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1B0C52-4188-4878-8816-3950BA1F3E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1982</TotalTime>
  <Words>970</Words>
  <Application>Microsoft Office PowerPoint</Application>
  <PresentationFormat>Widescreen</PresentationFormat>
  <Paragraphs>117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4540800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