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8"/>
  </p:notesMasterIdLst>
  <p:sldIdLst>
    <p:sldId id="345" r:id="rId6"/>
    <p:sldId id="346" r:id="rId7"/>
    <p:sldId id="347" r:id="rId8"/>
    <p:sldId id="371" r:id="rId9"/>
    <p:sldId id="355" r:id="rId10"/>
    <p:sldId id="368" r:id="rId11"/>
    <p:sldId id="374" r:id="rId12"/>
    <p:sldId id="357" r:id="rId13"/>
    <p:sldId id="373" r:id="rId14"/>
    <p:sldId id="356" r:id="rId15"/>
    <p:sldId id="359" r:id="rId16"/>
    <p:sldId id="3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3558D"/>
    <a:srgbClr val="ED1C24"/>
    <a:srgbClr val="0660AC"/>
    <a:srgbClr val="00A551"/>
    <a:srgbClr val="0FB7D1"/>
    <a:srgbClr val="FF781D"/>
    <a:srgbClr val="662D91"/>
    <a:srgbClr val="E3F3F6"/>
    <a:srgbClr val="EB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61F19-ECBF-4BF5-8BEB-0EB6622A2C7E}" v="1" dt="2026-05-22T17:08:51.512"/>
    <p1510:client id="{F4927D86-94C4-49D0-A255-DD57096A2FBF}" v="16" dt="2026-05-21T23:11:56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0458" autoAdjust="0"/>
  </p:normalViewPr>
  <p:slideViewPr>
    <p:cSldViewPr snapToGrid="0">
      <p:cViewPr varScale="1">
        <p:scale>
          <a:sx n="79" d="100"/>
          <a:sy n="79" d="100"/>
        </p:scale>
        <p:origin x="126" y="32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3:12:40.801" v="125" actId="5793"/>
      <pc:docMkLst>
        <pc:docMk/>
      </pc:docMkLst>
      <pc:sldChg chg="del">
        <pc:chgData name="Kate Sample" userId="ad24f2c8-db21-4b10-9534-7a98911ec180" providerId="ADAL" clId="{C9D5FCC2-313F-4ADF-852E-FBEE7C6548C8}" dt="2026-05-21T22:54:01.935" v="2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1T22:54:22.910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1T22:54:22.910" v="4"/>
          <ac:picMkLst>
            <pc:docMk/>
            <pc:sldMk cId="2890323369" sldId="345"/>
            <ac:picMk id="2" creationId="{CF5D7601-C3F0-34EF-346B-3957CC43B984}"/>
          </ac:picMkLst>
        </pc:picChg>
        <pc:picChg chg="add mod">
          <ac:chgData name="Kate Sample" userId="ad24f2c8-db21-4b10-9534-7a98911ec180" providerId="ADAL" clId="{C9D5FCC2-313F-4ADF-852E-FBEE7C6548C8}" dt="2026-05-21T22:54:22.910" v="4"/>
          <ac:picMkLst>
            <pc:docMk/>
            <pc:sldMk cId="2890323369" sldId="345"/>
            <ac:picMk id="5" creationId="{282008B9-7E70-6D7C-92A4-55F59A2497F0}"/>
          </ac:picMkLst>
        </pc:picChg>
        <pc:picChg chg="del">
          <ac:chgData name="Kate Sample" userId="ad24f2c8-db21-4b10-9534-7a98911ec180" providerId="ADAL" clId="{C9D5FCC2-313F-4ADF-852E-FBEE7C6548C8}" dt="2026-05-21T22:53:59.194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2:53:58.542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55:23.485" v="8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2:54:51.865" v="5" actId="478"/>
          <ac:picMkLst>
            <pc:docMk/>
            <pc:sldMk cId="3881510030" sldId="347"/>
            <ac:picMk id="2" creationId="{398DC0A6-3623-B826-DE39-056A6127F818}"/>
          </ac:picMkLst>
        </pc:picChg>
        <pc:picChg chg="add mod">
          <ac:chgData name="Kate Sample" userId="ad24f2c8-db21-4b10-9534-7a98911ec180" providerId="ADAL" clId="{C9D5FCC2-313F-4ADF-852E-FBEE7C6548C8}" dt="2026-05-21T22:55:23.485" v="8" actId="1076"/>
          <ac:picMkLst>
            <pc:docMk/>
            <pc:sldMk cId="3881510030" sldId="347"/>
            <ac:picMk id="10" creationId="{E94AD0D4-62AE-E33D-2AAC-51E127F33085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3:06:00.885" v="51" actId="164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1T23:05:08.061" v="43" actId="1076"/>
          <ac:spMkLst>
            <pc:docMk/>
            <pc:sldMk cId="1999005728" sldId="355"/>
            <ac:spMk id="6" creationId="{BBE03498-4A7C-9528-E28D-7B1329E08400}"/>
          </ac:spMkLst>
        </pc:spChg>
        <pc:spChg chg="add mod">
          <ac:chgData name="Kate Sample" userId="ad24f2c8-db21-4b10-9534-7a98911ec180" providerId="ADAL" clId="{C9D5FCC2-313F-4ADF-852E-FBEE7C6548C8}" dt="2026-05-21T23:06:00.885" v="51" actId="164"/>
          <ac:spMkLst>
            <pc:docMk/>
            <pc:sldMk cId="1999005728" sldId="355"/>
            <ac:spMk id="7" creationId="{77422CE4-BB39-9D7B-811F-D796ACB11BBA}"/>
          </ac:spMkLst>
        </pc:spChg>
        <pc:grpChg chg="add mod">
          <ac:chgData name="Kate Sample" userId="ad24f2c8-db21-4b10-9534-7a98911ec180" providerId="ADAL" clId="{C9D5FCC2-313F-4ADF-852E-FBEE7C6548C8}" dt="2026-05-21T23:06:00.885" v="51" actId="164"/>
          <ac:grpSpMkLst>
            <pc:docMk/>
            <pc:sldMk cId="1999005728" sldId="355"/>
            <ac:grpSpMk id="11" creationId="{6B7B21BC-8F91-2B83-F33C-257CD3E97657}"/>
          </ac:grpSpMkLst>
        </pc:grpChg>
        <pc:picChg chg="add mod">
          <ac:chgData name="Kate Sample" userId="ad24f2c8-db21-4b10-9534-7a98911ec180" providerId="ADAL" clId="{C9D5FCC2-313F-4ADF-852E-FBEE7C6548C8}" dt="2026-05-21T23:06:00.885" v="51" actId="164"/>
          <ac:picMkLst>
            <pc:docMk/>
            <pc:sldMk cId="1999005728" sldId="355"/>
            <ac:picMk id="2" creationId="{67E12F15-7D7D-4B6E-4AB9-E6ACD4899BAD}"/>
          </ac:picMkLst>
        </pc:picChg>
        <pc:picChg chg="del">
          <ac:chgData name="Kate Sample" userId="ad24f2c8-db21-4b10-9534-7a98911ec180" providerId="ADAL" clId="{C9D5FCC2-313F-4ADF-852E-FBEE7C6548C8}" dt="2026-05-21T23:04:28.073" v="37" actId="478"/>
          <ac:picMkLst>
            <pc:docMk/>
            <pc:sldMk cId="1999005728" sldId="355"/>
            <ac:picMk id="4" creationId="{E3E2C256-E1C0-9FF2-4DEC-C22A6E1A9E5A}"/>
          </ac:picMkLst>
        </pc:picChg>
      </pc:sldChg>
      <pc:sldChg chg="modSp mod">
        <pc:chgData name="Kate Sample" userId="ad24f2c8-db21-4b10-9534-7a98911ec180" providerId="ADAL" clId="{C9D5FCC2-313F-4ADF-852E-FBEE7C6548C8}" dt="2026-05-21T23:12:30.427" v="123" actId="6549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3:12:30.427" v="123" actId="6549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2:54:11.95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1T23:10:19.762" v="94" actId="20577"/>
        <pc:sldMkLst>
          <pc:docMk/>
          <pc:sldMk cId="1669780500" sldId="368"/>
        </pc:sldMkLst>
        <pc:picChg chg="add mod">
          <ac:chgData name="Kate Sample" userId="ad24f2c8-db21-4b10-9534-7a98911ec180" providerId="ADAL" clId="{C9D5FCC2-313F-4ADF-852E-FBEE7C6548C8}" dt="2026-05-21T23:06:36.661" v="54"/>
          <ac:picMkLst>
            <pc:docMk/>
            <pc:sldMk cId="1669780500" sldId="368"/>
            <ac:picMk id="2" creationId="{B500CC59-38B4-EDD1-DF4B-DCACF952F92F}"/>
          </ac:picMkLst>
        </pc:picChg>
        <pc:picChg chg="del">
          <ac:chgData name="Kate Sample" userId="ad24f2c8-db21-4b10-9534-7a98911ec180" providerId="ADAL" clId="{C9D5FCC2-313F-4ADF-852E-FBEE7C6548C8}" dt="2026-05-21T23:06:08.436" v="53" actId="478"/>
          <ac:picMkLst>
            <pc:docMk/>
            <pc:sldMk cId="1669780500" sldId="368"/>
            <ac:picMk id="4" creationId="{F97F4A09-04E2-5885-9976-8F061B40BB4F}"/>
          </ac:picMkLst>
        </pc:picChg>
        <pc:picChg chg="del">
          <ac:chgData name="Kate Sample" userId="ad24f2c8-db21-4b10-9534-7a98911ec180" providerId="ADAL" clId="{C9D5FCC2-313F-4ADF-852E-FBEE7C6548C8}" dt="2026-05-21T23:06:07.657" v="52" actId="478"/>
          <ac:picMkLst>
            <pc:docMk/>
            <pc:sldMk cId="1669780500" sldId="368"/>
            <ac:picMk id="5" creationId="{11E9F557-D0AD-445E-DBA2-C2617ECE7CA4}"/>
          </ac:picMkLst>
        </pc:picChg>
        <pc:picChg chg="add mod">
          <ac:chgData name="Kate Sample" userId="ad24f2c8-db21-4b10-9534-7a98911ec180" providerId="ADAL" clId="{C9D5FCC2-313F-4ADF-852E-FBEE7C6548C8}" dt="2026-05-21T23:08:24.346" v="57" actId="1076"/>
          <ac:picMkLst>
            <pc:docMk/>
            <pc:sldMk cId="1669780500" sldId="368"/>
            <ac:picMk id="14" creationId="{A96A0076-4478-1AA5-4AD2-A45CEE766183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3:02:10.138" v="18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1T23:02:02.798" v="17"/>
          <ac:spMkLst>
            <pc:docMk/>
            <pc:sldMk cId="1370320588" sldId="371"/>
            <ac:spMk id="5" creationId="{081D8461-6325-E3F1-A425-CA490B72DDA5}"/>
          </ac:spMkLst>
        </pc:spChg>
        <pc:spChg chg="add mod">
          <ac:chgData name="Kate Sample" userId="ad24f2c8-db21-4b10-9534-7a98911ec180" providerId="ADAL" clId="{C9D5FCC2-313F-4ADF-852E-FBEE7C6548C8}" dt="2026-05-21T23:02:10.138" v="18"/>
          <ac:spMkLst>
            <pc:docMk/>
            <pc:sldMk cId="1370320588" sldId="371"/>
            <ac:spMk id="14" creationId="{01F2FAA3-DA3F-17E0-4A7D-222B30CA8EC6}"/>
          </ac:spMkLst>
        </pc:spChg>
        <pc:grpChg chg="add mod">
          <ac:chgData name="Kate Sample" userId="ad24f2c8-db21-4b10-9534-7a98911ec180" providerId="ADAL" clId="{C9D5FCC2-313F-4ADF-852E-FBEE7C6548C8}" dt="2026-05-21T23:02:02.798" v="17"/>
          <ac:grpSpMkLst>
            <pc:docMk/>
            <pc:sldMk cId="1370320588" sldId="371"/>
            <ac:grpSpMk id="2" creationId="{2DCCADFF-D89E-CD8D-3494-3283AB1E1B41}"/>
          </ac:grpSpMkLst>
        </pc:grpChg>
        <pc:grpChg chg="del">
          <ac:chgData name="Kate Sample" userId="ad24f2c8-db21-4b10-9534-7a98911ec180" providerId="ADAL" clId="{C9D5FCC2-313F-4ADF-852E-FBEE7C6548C8}" dt="2026-05-21T23:01:45.677" v="16" actId="478"/>
          <ac:grpSpMkLst>
            <pc:docMk/>
            <pc:sldMk cId="1370320588" sldId="371"/>
            <ac:grpSpMk id="9" creationId="{AB60383E-F865-98F8-C1AC-0E6E4D451CD5}"/>
          </ac:grpSpMkLst>
        </pc:grpChg>
        <pc:picChg chg="mod">
          <ac:chgData name="Kate Sample" userId="ad24f2c8-db21-4b10-9534-7a98911ec180" providerId="ADAL" clId="{C9D5FCC2-313F-4ADF-852E-FBEE7C6548C8}" dt="2026-05-21T23:02:02.798" v="17"/>
          <ac:picMkLst>
            <pc:docMk/>
            <pc:sldMk cId="1370320588" sldId="371"/>
            <ac:picMk id="3" creationId="{67F050F0-EF47-8154-689F-E210934E2F33}"/>
          </ac:picMkLst>
        </pc:picChg>
      </pc:sldChg>
      <pc:sldChg chg="modSp mod">
        <pc:chgData name="Kate Sample" userId="ad24f2c8-db21-4b10-9534-7a98911ec180" providerId="ADAL" clId="{C9D5FCC2-313F-4ADF-852E-FBEE7C6548C8}" dt="2026-05-21T23:12:40.801" v="125" actId="5793"/>
        <pc:sldMkLst>
          <pc:docMk/>
          <pc:sldMk cId="3046806807" sldId="373"/>
        </pc:sldMkLst>
        <pc:spChg chg="mod">
          <ac:chgData name="Kate Sample" userId="ad24f2c8-db21-4b10-9534-7a98911ec180" providerId="ADAL" clId="{C9D5FCC2-313F-4ADF-852E-FBEE7C6548C8}" dt="2026-05-21T23:12:40.801" v="125" actId="5793"/>
          <ac:spMkLst>
            <pc:docMk/>
            <pc:sldMk cId="3046806807" sldId="373"/>
            <ac:spMk id="11" creationId="{8E7C09B9-7D88-6709-9A37-BD48BBB71B90}"/>
          </ac:spMkLst>
        </pc:spChg>
      </pc:sldChg>
      <pc:sldChg chg="addSp delSp modSp mod">
        <pc:chgData name="Kate Sample" userId="ad24f2c8-db21-4b10-9534-7a98911ec180" providerId="ADAL" clId="{C9D5FCC2-313F-4ADF-852E-FBEE7C6548C8}" dt="2026-05-21T23:10:56.107" v="99" actId="14100"/>
        <pc:sldMkLst>
          <pc:docMk/>
          <pc:sldMk cId="949264259" sldId="374"/>
        </pc:sldMkLst>
        <pc:picChg chg="del">
          <ac:chgData name="Kate Sample" userId="ad24f2c8-db21-4b10-9534-7a98911ec180" providerId="ADAL" clId="{C9D5FCC2-313F-4ADF-852E-FBEE7C6548C8}" dt="2026-05-21T23:10:31.738" v="95" actId="478"/>
          <ac:picMkLst>
            <pc:docMk/>
            <pc:sldMk cId="949264259" sldId="374"/>
            <ac:picMk id="4" creationId="{24D8EA5A-E607-ED95-4A2A-744FD4081F30}"/>
          </ac:picMkLst>
        </pc:picChg>
        <pc:picChg chg="add mod">
          <ac:chgData name="Kate Sample" userId="ad24f2c8-db21-4b10-9534-7a98911ec180" providerId="ADAL" clId="{C9D5FCC2-313F-4ADF-852E-FBEE7C6548C8}" dt="2026-05-21T23:10:56.107" v="99" actId="14100"/>
          <ac:picMkLst>
            <pc:docMk/>
            <pc:sldMk cId="949264259" sldId="374"/>
            <ac:picMk id="5" creationId="{C62D4994-E517-FEA3-8379-B6E9BF151054}"/>
          </ac:picMkLst>
        </pc:picChg>
      </pc:sldChg>
      <pc:sldMasterChg chg="delSldLayout">
        <pc:chgData name="Kate Sample" userId="ad24f2c8-db21-4b10-9534-7a98911ec180" providerId="ADAL" clId="{C9D5FCC2-313F-4ADF-852E-FBEE7C6548C8}" dt="2026-05-21T22:54:01.935" v="2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1T22:54:01.935" v="2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Deilið vélmennafærninni sem þið lærðuð á þessum fundi.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leiðbeinda verkefnið og önnur verkefni sem þau luku, ásamt rannsóknum og heimildum sem þau fundu fyrir nýsköpunarverkefnið 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Ræðið nýsköpun og deilið dæmum um hvernig liðið hefur verið skapandi við að leysa vandamál.</a:t>
            </a:r>
          </a:p>
          <a:p>
            <a:r>
              <a:t>Ljúkið við hlutann „Hálfnað er verk þá hafið er“ á framfarablaði liðsins á blaðsíðu 8</a:t>
            </a:r>
          </a:p>
          <a:p>
            <a:r>
              <a:t>Ábendingar fyrir fund:</a:t>
            </a:r>
          </a:p>
          <a:p>
            <a:r>
              <a:t>Útvegið aukapappír eða sameiginlegt stafrænt skjal svo liðið geti skráð ferlið sem það notar til að búa til vélmenna- og nýsköpunarlausnir sínar.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Skipuleggið hvernig þið þróið lausn á vandamálinu.</a:t>
            </a:r>
          </a:p>
          <a:p>
            <a:r>
              <a:t>Notið skipulagsblað nýsköpunarverkefnisins á blaðsíðu 29 til að skrá skrefin ykkar.</a:t>
            </a:r>
          </a:p>
          <a:p>
            <a:r>
              <a:t>Notið fjölbreyttar heimildir og haldið utan um þær í þessari verkfræðidagbók.</a:t>
            </a:r>
          </a:p>
          <a:p>
            <a:r>
              <a:t>Ákveðið hvaða efni gæti þurft til að búa til frumgerð eða teikningu af lausninni</a:t>
            </a:r>
          </a:p>
          <a:p>
            <a:endParaRPr/>
          </a:p>
          <a:p>
            <a:r>
              <a:t>Ábendingar fyrir fund</a:t>
            </a:r>
          </a:p>
          <a:p>
            <a:r>
              <a:t>Útvegið aukapappír eða sameiginlegt netskjal svo liðið geti skráð ferlið sem notað er til að búa til vélmenna- og nýsköpunarlausnir.</a:t>
            </a:r>
          </a:p>
          <a:p>
            <a:r>
              <a:t>Liðið verður metið út frá vélmenninu sem er notað í leiknum, verkefnalausnunum og verkfræðilega hönnunarferlinu.</a:t>
            </a:r>
          </a:p>
          <a:p>
            <a:r>
              <a:t>Takið aukatíma með liðinu ef þarf til að skoða allar lausnahugmyndirnar og þrengja þær niður í eina.</a:t>
            </a:r>
          </a:p>
          <a:p>
            <a:r>
              <a:t>Skipulagssíða nýsköpunarverkefnisins í verkfræðidagbókinni ætti að vera fyllt út yfir nokkra fundi til að hjálpa liðinu að skrá ferlið sitt.</a:t>
            </a:r>
          </a:p>
          <a:p>
            <a:r>
              <a:t>Leyfið liðinu að vera skapandi þegar það þróar frumgerðina eða teikninguna.</a:t>
            </a:r>
          </a:p>
          <a:p>
            <a:r>
              <a:t>Mikilvægt er að þau geti útskýrt hana skýrt og deilt smáatriðum.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Farið yfir myndbandið „Robot Game Missions“ og reglubók vélmennaleiksins.</a:t>
            </a:r>
          </a:p>
          <a:p>
            <a:r>
              <a:t>Ljúkið sýndarkóðablaðinu fyrir valið verkefni á blaðsíðu 28.</a:t>
            </a:r>
          </a:p>
          <a:p>
            <a:r>
              <a:t>Hlaðið forritahugmyndunum inn á vélmennið með SPIKE™ appinu og prófið þær.</a:t>
            </a:r>
          </a:p>
          <a:p>
            <a:r>
              <a:t>Haldið áfram að æfa að ljúka verkefnum í vélmennaleiknum.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ætti að staldra við og ígrunda síðustu fundi. Spyrjið hvað þau séu stoltust af hingað til og hvað þau hlakki til að gera.</a:t>
            </a:r>
          </a:p>
          <a:p>
            <a:r>
              <a:t>Útvegið límmiða og skipulagsspjöld sem liðið getur lagt á mottuna til að kortleggja verkefnastefnuna.</a:t>
            </a:r>
          </a:p>
          <a:p>
            <a:r>
              <a:t>Hvetjið liðið til að finna verkefnin þar sem auðveldast er að skora stig og gera þau fyrst.</a:t>
            </a:r>
          </a:p>
          <a:p>
            <a:r>
              <a:t>Gefið liðinu tíma til að hugsa um ígrundunarspurningarnar eða skrifa svörin áður en þau deila. Þetta leiðir til dýpri skilnings á stefnunni.</a:t>
            </a:r>
          </a:p>
          <a:p>
            <a:r>
              <a:t>Segið liðinu að tilraunir og mistök séu hluti af ferlinu og leiði að lokum til meiri árangurs. Dómarar á viðburðinum vilja heyra hvað þau lærðu á leiðinni.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4784F-93E2-A6F4-B396-DBC0D9F38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F02B2-2642-625F-30AE-231BD7140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E8C32-3FAC-4DE0-F182-E9BECE873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Farið yfir myndbandið „Robot Game Missions“ og reglubók vélmennaleiksins.</a:t>
            </a:r>
          </a:p>
          <a:p>
            <a:r>
              <a:t>Ljúkið sýndarkóðablaðinu fyrir valið verkefni á blaðsíðu 28.</a:t>
            </a:r>
          </a:p>
          <a:p>
            <a:r>
              <a:t>Hlaðið forritahugmyndunum inn á vélmennið með SPIKE™ appinu og prófið þær.</a:t>
            </a:r>
          </a:p>
          <a:p>
            <a:r>
              <a:t>Haldið áfram að æfa að ljúka verkefnum í vélmennaleiknum.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ætti að staldra við og ígrunda síðustu fundi. Spyrjið hvað þau séu stoltust af hingað til og hvað þau hlakki til að gera.</a:t>
            </a:r>
          </a:p>
          <a:p>
            <a:r>
              <a:t>Útvegið límmiða og skipulagsspjöld sem liðið getur lagt á mottuna til að kortleggja verkefnastefnuna.</a:t>
            </a:r>
          </a:p>
          <a:p>
            <a:r>
              <a:t>Hvetjið liðið til að finna verkefnin þar sem auðveldast er að skora stig og gera þau fyrst.</a:t>
            </a:r>
          </a:p>
          <a:p>
            <a:r>
              <a:t>Gefið liðinu tíma til að hugsa um ígrundunarspurningarnar eða skrifa svörin áður en þau deila. Þetta leiðir til dýpri skilnings á stefnunni.</a:t>
            </a:r>
          </a:p>
          <a:p>
            <a:r>
              <a:t>Segið liðinu að tilraunir og mistök séu hluti af ferlinu og leiði að lokum til meiri árangurs. Dómarar á viðburðinum vilja heyra hvað þau lærðu á leiðinni.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0E996-169F-04BB-D0EE-D07A6BD94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334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101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50979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54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05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841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4778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7320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05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3095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0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2534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4564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6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byrja að þróa lausn á vandamáli nýsköpunarverkefnisins.</a:t>
            </a:r>
          </a:p>
          <a:p>
            <a:r>
              <a:t>Ég get unnið með liðinu mínu að því að búa til verkefnastefnu og skrifa sýndarkóða fyrir verkefni.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þróa lausn fyrir nýsköpunarverkefnið, móta verkefnastefnu og skrifa sýndarkóða.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CF5D7601-C3F0-34EF-346B-3957CC43B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282008B9-7E70-6D7C-92A4-55F59A249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lærðuð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C11BC08-7FDB-DE9C-AC83-C2E958C0BC1A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E1DD1C07-384A-F61A-4186-142F0B437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4E6CBA5E-FF95-FD6E-0556-F30F823B5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24FBD1C8-90B8-3F7B-EE33-7FDA44CC0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4934D4-D310-0AB1-3A95-72137D8DB2EF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D42BAC52-962E-3788-AAE0-466C638B7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frumgerð: þjónar sem líkan eða innblástur fyrir hugmynd eða lausn</a:t>
            </a:r>
          </a:p>
          <a:p>
            <a:endParaRPr/>
          </a:p>
          <a:p>
            <a:r>
              <a:t>sýndarkóði: einföld framsetning á áætlun vélmennisins eða einfaldar skýringarmyndir í stað kóða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8" name="Picture 7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DB0780CE-800A-EA32-2008-8E6B51FE67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6574" y="1036953"/>
            <a:ext cx="2142465" cy="18507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4AD0D4-62AE-E33D-2AAC-51E127F330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6855" y="3176751"/>
            <a:ext cx="2240474" cy="2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9FEF50-E14C-9953-F0E8-10AC8C2A5651}"/>
              </a:ext>
            </a:extLst>
          </p:cNvPr>
          <p:cNvSpPr txBox="1"/>
          <p:nvPr/>
        </p:nvSpPr>
        <p:spPr>
          <a:xfrm>
            <a:off x="587828" y="5072080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Ljúkið við hlutann „Hálfnað er verk þá hafið er“ á blaðsíðu 8 í verkfræðidagbókinni.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B2119D0-B4BD-1190-F924-0EC9D227E903}"/>
              </a:ext>
            </a:extLst>
          </p:cNvPr>
          <p:cNvSpPr txBox="1">
            <a:spLocks/>
          </p:cNvSpPr>
          <p:nvPr/>
        </p:nvSpPr>
        <p:spPr>
          <a:xfrm>
            <a:off x="1943100" y="1469524"/>
            <a:ext cx="3302671" cy="3065845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hafið þið lært hingað til og hvað viljið þið enn kanna?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CCADFF-D89E-CD8D-3494-3283AB1E1B41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7F050F0-EF47-8154-689F-E210934E2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81D8461-6325-E3F1-A425-CA490B72DDA5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1F2FAA3-DA3F-17E0-4A7D-222B30CA8EC6}"/>
              </a:ext>
            </a:extLst>
          </p:cNvPr>
          <p:cNvSpPr txBox="1"/>
          <p:nvPr/>
        </p:nvSpPr>
        <p:spPr>
          <a:xfrm>
            <a:off x="5829758" y="1513472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Nýsköpun: Við notum sköpunargáfu og þrautseigju til að leysa vandamál.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8" y="2556002"/>
            <a:ext cx="2985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Notið skipulagsblaðið á blaðsíðu 29 í verkfræðidagbókinni.</a:t>
            </a:r>
          </a:p>
          <a:p>
            <a:endParaRPr/>
          </a:p>
          <a:p>
            <a:r>
              <a:t>Ákveðið hvaða efni þið gætuð þurft til að búa til frumgerð.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8" y="1186456"/>
            <a:ext cx="10069735" cy="7206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getið þið þróað lausnina?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FCEC0-D485-65E5-E22A-3E577CD4BE06}"/>
              </a:ext>
            </a:extLst>
          </p:cNvPr>
          <p:cNvSpPr txBox="1"/>
          <p:nvPr/>
        </p:nvSpPr>
        <p:spPr>
          <a:xfrm>
            <a:off x="5606565" y="2223676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FERLI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E03498-4A7C-9528-E28D-7B1329E08400}"/>
              </a:ext>
            </a:extLst>
          </p:cNvPr>
          <p:cNvSpPr txBox="1"/>
          <p:nvPr/>
        </p:nvSpPr>
        <p:spPr>
          <a:xfrm>
            <a:off x="1882778" y="4844282"/>
            <a:ext cx="3526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Lýsið ferlinu sem þið fylgduð við að þróa nýstárlegu lausnina.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7B21BC-8F91-2B83-F33C-257CD3E97657}"/>
              </a:ext>
            </a:extLst>
          </p:cNvPr>
          <p:cNvGrpSpPr/>
          <p:nvPr/>
        </p:nvGrpSpPr>
        <p:grpSpPr>
          <a:xfrm>
            <a:off x="5728692" y="1907063"/>
            <a:ext cx="6006108" cy="4272386"/>
            <a:chOff x="5728692" y="1907063"/>
            <a:chExt cx="6006108" cy="427238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7E12F15-7D7D-4B6E-4AB9-E6ACD4899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9" b="99710" l="0" r="96289">
                          <a14:foregroundMark x1="13608" y1="10725" x2="14021" y2="36232"/>
                          <a14:foregroundMark x1="4948" y1="12464" x2="27629" y2="17681"/>
                          <a14:foregroundMark x1="27629" y1="17681" x2="92371" y2="9275"/>
                          <a14:foregroundMark x1="92371" y1="9275" x2="95052" y2="12754"/>
                          <a14:foregroundMark x1="92990" y1="2609" x2="88866" y2="6377"/>
                          <a14:foregroundMark x1="89691" y1="13913" x2="92990" y2="20870"/>
                          <a14:foregroundMark x1="96289" y1="4058" x2="92165" y2="11304"/>
                          <a14:foregroundMark x1="93402" y1="20000" x2="93608" y2="93623"/>
                          <a14:foregroundMark x1="93608" y1="93623" x2="93814" y2="95652"/>
                          <a14:foregroundMark x1="93196" y1="54783" x2="93608" y2="98551"/>
                          <a14:foregroundMark x1="95258" y1="97391" x2="91546" y2="87826"/>
                          <a14:foregroundMark x1="91546" y1="87826" x2="94227" y2="75362"/>
                          <a14:foregroundMark x1="94227" y1="75362" x2="92990" y2="39710"/>
                          <a14:foregroundMark x1="92990" y1="39710" x2="94227" y2="24638"/>
                          <a14:foregroundMark x1="94227" y1="24638" x2="86598" y2="18261"/>
                          <a14:foregroundMark x1="76082" y1="11884" x2="9691" y2="11304"/>
                          <a14:foregroundMark x1="9691" y1="11304" x2="4124" y2="14203"/>
                          <a14:foregroundMark x1="2474" y1="16522" x2="5155" y2="27826"/>
                          <a14:foregroundMark x1="5155" y1="27826" x2="2062" y2="56232"/>
                          <a14:foregroundMark x1="2062" y1="56232" x2="5155" y2="98261"/>
                          <a14:foregroundMark x1="5155" y1="98261" x2="1649" y2="99130"/>
                          <a14:foregroundMark x1="11753" y1="23188" x2="37320" y2="28116"/>
                          <a14:foregroundMark x1="32990" y1="22609" x2="19588" y2="22029"/>
                          <a14:foregroundMark x1="5567" y1="10145" x2="49897" y2="73043"/>
                          <a14:foregroundMark x1="49897" y1="73043" x2="61856" y2="82609"/>
                          <a14:foregroundMark x1="84124" y1="30435" x2="9072" y2="89275"/>
                          <a14:foregroundMark x1="9072" y1="89275" x2="8866" y2="89275"/>
                          <a14:foregroundMark x1="35670" y1="36812" x2="70722" y2="70725"/>
                          <a14:foregroundMark x1="65155" y1="37391" x2="80619" y2="60290"/>
                          <a14:foregroundMark x1="75052" y1="35362" x2="90309" y2="50145"/>
                          <a14:foregroundMark x1="82680" y1="25507" x2="0" y2="59420"/>
                          <a14:foregroundMark x1="77938" y1="20000" x2="18351" y2="40870"/>
                          <a14:foregroundMark x1="9278" y1="46087" x2="36289" y2="91304"/>
                          <a14:foregroundMark x1="36495" y1="94783" x2="94227" y2="68986"/>
                          <a14:foregroundMark x1="87835" y1="49855" x2="28041" y2="85507"/>
                          <a14:foregroundMark x1="9278" y1="57101" x2="21649" y2="88116"/>
                          <a14:foregroundMark x1="21649" y1="88116" x2="21856" y2="88406"/>
                          <a14:foregroundMark x1="22062" y1="56812" x2="44330" y2="77681"/>
                          <a14:foregroundMark x1="1649" y1="8696" x2="98351" y2="15072"/>
                          <a14:foregroundMark x1="98351" y1="15072" x2="96082" y2="96522"/>
                          <a14:foregroundMark x1="96082" y1="96522" x2="2887" y2="99710"/>
                          <a14:foregroundMark x1="2887" y1="99710" x2="1031" y2="88116"/>
                          <a14:foregroundMark x1="1031" y1="88116" x2="2474" y2="9275"/>
                          <a14:foregroundMark x1="86804" y1="23768" x2="83299" y2="27536"/>
                          <a14:foregroundMark x1="89485" y1="47826" x2="85979" y2="68986"/>
                          <a14:foregroundMark x1="71753" y1="89855" x2="71753" y2="89855"/>
                          <a14:foregroundMark x1="83505" y1="90725" x2="84536" y2="7884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8692" y="1907063"/>
              <a:ext cx="6006108" cy="427238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422CE4-BB39-9D7B-811F-D796ACB11BBA}"/>
                </a:ext>
              </a:extLst>
            </p:cNvPr>
            <p:cNvSpPr/>
            <p:nvPr/>
          </p:nvSpPr>
          <p:spPr>
            <a:xfrm>
              <a:off x="6209454" y="2593008"/>
              <a:ext cx="1504991" cy="51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Farið yfir myndbandið um verkefni vélmennaleiksins og reglubók vélmennaleiksins.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683710" y="2843944"/>
            <a:ext cx="26908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Hvaða verkefnum hafið þið lokið hingað til?</a:t>
            </a:r>
          </a:p>
          <a:p>
            <a:endParaRPr/>
          </a:p>
          <a:p>
            <a:r>
              <a:t>Hvaða verkefni viljið þið enn reyna við?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500CC59-38B4-EDD1-DF4B-DCACF952F9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18" y="2546764"/>
            <a:ext cx="5489588" cy="36615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6A0076-4478-1AA5-4AD2-A45CEE766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6806" y="2757865"/>
            <a:ext cx="2517069" cy="332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AB54-021A-47DB-7189-CBDD80C65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FB31C15-01F4-D894-95C7-DC88A5C2F58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137601C-BBDF-411E-6693-539F86F8E1E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69CDC147-53C8-516B-AC1B-A89D53AB83A4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7226156-F2CB-C22E-C829-C0868F23EEB1}"/>
              </a:ext>
            </a:extLst>
          </p:cNvPr>
          <p:cNvSpPr txBox="1">
            <a:spLocks/>
          </p:cNvSpPr>
          <p:nvPr/>
        </p:nvSpPr>
        <p:spPr>
          <a:xfrm>
            <a:off x="1872430" y="1494162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Ljúkið sýndarkóðablaðinu á blaðsíðu 28 í verkfræðidagbókinni.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A8AB7-35E6-200D-DB34-3EE3C0E2625D}"/>
              </a:ext>
            </a:extLst>
          </p:cNvPr>
          <p:cNvSpPr txBox="1"/>
          <p:nvPr/>
        </p:nvSpPr>
        <p:spPr>
          <a:xfrm>
            <a:off x="1872430" y="3429000"/>
            <a:ext cx="5197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Setjið forritahugmyndirnar í SPIKE™ appið og prófið hvort þær virki með vélmenninu á mottunni.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7CF401-2255-76AD-67E2-091F543BBB0E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4C97BDB-F4CC-7411-80D9-1FBB8D7EE26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B1F1E8B-3D35-5DA6-D27A-2A4D4C9E97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62D4994-E517-FEA3-8379-B6E9BF151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199" y="2709605"/>
            <a:ext cx="2627063" cy="34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6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Hvert er næsta skref í þróun lausnarinnar fyrir nýsköpunarverkefnið?</a:t>
            </a:r>
          </a:p>
          <a:p>
            <a:r>
              <a:t>Hvernig hjálpar skráning framfara í nýsköpunarverkefninu liðinu á dómnefndarfundinum á viðburðinum?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42EB649C-E499-EDC6-D93B-F230F73830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geta viðbætur og forrit vélmennisins stutt við verkefnastefnu liðsins?</a:t>
            </a:r>
          </a:p>
          <a:p>
            <a:r>
              <a:t>Hvernig getið þið ítrað og bætt vélmennahönnunina sem notuð var í fyrri verkefnum?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D8526BE7-49F1-2E15-41DA-448EF92F92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3.xml><?xml version="1.0" encoding="utf-8"?>
<ds:datastoreItem xmlns:ds="http://schemas.openxmlformats.org/officeDocument/2006/customXml" ds:itemID="{B6A710B7-1CB7-476B-B164-ED6C551C5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1953</TotalTime>
  <Words>970</Words>
  <Application>Microsoft Office PowerPoint</Application>
  <PresentationFormat>Widescreen</PresentationFormat>
  <Paragraphs>100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95</cp:revision>
  <dcterms:created xsi:type="dcterms:W3CDTF">2020-04-21T20:33:01Z</dcterms:created>
  <dcterms:modified xsi:type="dcterms:W3CDTF">2026-08-11T21:22:56Z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4540700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