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1" r:id="rId4"/>
    <p:sldMasterId id="2147483727" r:id="rId5"/>
  </p:sldMasterIdLst>
  <p:notesMasterIdLst>
    <p:notesMasterId r:id="rId16"/>
  </p:notesMasterIdLst>
  <p:sldIdLst>
    <p:sldId id="345" r:id="rId6"/>
    <p:sldId id="346" r:id="rId7"/>
    <p:sldId id="347" r:id="rId8"/>
    <p:sldId id="371" r:id="rId9"/>
    <p:sldId id="355" r:id="rId10"/>
    <p:sldId id="357" r:id="rId11"/>
    <p:sldId id="373" r:id="rId12"/>
    <p:sldId id="356" r:id="rId13"/>
    <p:sldId id="359" r:id="rId14"/>
    <p:sldId id="365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403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C915290-8344-CD5D-185D-98D43C5DE9EE}" name="Kate Sample" initials="KS" userId="S::ksample@firstinspires.org::ad24f2c8-db21-4b10-9534-7a98911ec180" providerId="AD"/>
  <p188:author id="{E97725C9-38CB-DF41-38E4-16BBCD052361}" name="Tammy Pankey" initials="TP" userId="S::tpankey@firstinspires.org::89b84b47-0384-4d66-b56e-dc00ebdb68cf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thy Morgan" initials="KM" lastIdx="14" clrIdx="0">
    <p:extLst>
      <p:ext uri="{19B8F6BF-5375-455C-9EA6-DF929625EA0E}">
        <p15:presenceInfo xmlns:p15="http://schemas.microsoft.com/office/powerpoint/2012/main" userId="S::kmorgan@firstinspires.org::19752d8f-270a-426b-91ad-1bf5c79275bc" providerId="AD"/>
      </p:ext>
    </p:extLst>
  </p:cmAuthor>
  <p:cmAuthor id="2" name="Tammy Pankey" initials="TP" lastIdx="25" clrIdx="1">
    <p:extLst>
      <p:ext uri="{19B8F6BF-5375-455C-9EA6-DF929625EA0E}">
        <p15:presenceInfo xmlns:p15="http://schemas.microsoft.com/office/powerpoint/2012/main" userId="S::tpankey@firstinspires.org::89b84b47-0384-4d66-b56e-dc00ebdb68cf" providerId="AD"/>
      </p:ext>
    </p:extLst>
  </p:cmAuthor>
  <p:cmAuthor id="3" name="Betsy Daniels" initials="BD" lastIdx="4" clrIdx="2">
    <p:extLst>
      <p:ext uri="{19B8F6BF-5375-455C-9EA6-DF929625EA0E}">
        <p15:presenceInfo xmlns:p15="http://schemas.microsoft.com/office/powerpoint/2012/main" userId="S::bdaniels@firstinspires.org::a44171bd-6c25-4139-ab16-062dbd6de46d" providerId="AD"/>
      </p:ext>
    </p:extLst>
  </p:cmAuthor>
  <p:cmAuthor id="4" name="Libby Simpson" initials="LS" lastIdx="6" clrIdx="3">
    <p:extLst>
      <p:ext uri="{19B8F6BF-5375-455C-9EA6-DF929625EA0E}">
        <p15:presenceInfo xmlns:p15="http://schemas.microsoft.com/office/powerpoint/2012/main" userId="S::lsimpson@firstinspires.org::279f7fcd-fcc6-488a-9740-ffec112d6907" providerId="AD"/>
      </p:ext>
    </p:extLst>
  </p:cmAuthor>
  <p:cmAuthor id="5" name="Marian Murphy" initials="MM" lastIdx="9" clrIdx="4">
    <p:extLst>
      <p:ext uri="{19B8F6BF-5375-455C-9EA6-DF929625EA0E}">
        <p15:presenceInfo xmlns:p15="http://schemas.microsoft.com/office/powerpoint/2012/main" userId="S::mmurphy@firstinspires.org::6ddc4b1b-6521-474c-a22d-2c363c1d366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1C24"/>
    <a:srgbClr val="0660AC"/>
    <a:srgbClr val="00A551"/>
    <a:srgbClr val="0FB7D1"/>
    <a:srgbClr val="FF781D"/>
    <a:srgbClr val="662D91"/>
    <a:srgbClr val="FFFFFF"/>
    <a:srgbClr val="E3F3F6"/>
    <a:srgbClr val="EBF5F8"/>
    <a:srgbClr val="7030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E1C7F7D-394C-49E4-B316-B838563A00EA}" v="1" dt="2026-05-22T17:09:32.178"/>
    <p1510:client id="{EC858D7D-BFFD-41D5-88EA-CDE0349BF004}" v="15" dt="2026-05-22T14:50:11.96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88627" autoAdjust="0"/>
  </p:normalViewPr>
  <p:slideViewPr>
    <p:cSldViewPr snapToGrid="0">
      <p:cViewPr varScale="1">
        <p:scale>
          <a:sx n="79" d="100"/>
          <a:sy n="79" d="100"/>
        </p:scale>
        <p:origin x="126" y="288"/>
      </p:cViewPr>
      <p:guideLst>
        <p:guide orient="horz" pos="2160"/>
        <p:guide pos="403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microsoft.com/office/2018/10/relationships/authors" Target="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e Sample" userId="ad24f2c8-db21-4b10-9534-7a98911ec180" providerId="ADAL" clId="{C9D5FCC2-313F-4ADF-852E-FBEE7C6548C8}"/>
    <pc:docChg chg="custSel addSld delSld modSld">
      <pc:chgData name="Kate Sample" userId="ad24f2c8-db21-4b10-9534-7a98911ec180" providerId="ADAL" clId="{C9D5FCC2-313F-4ADF-852E-FBEE7C6548C8}" dt="2026-05-22T14:50:15.164" v="137" actId="14100"/>
      <pc:docMkLst>
        <pc:docMk/>
      </pc:docMkLst>
      <pc:sldChg chg="del">
        <pc:chgData name="Kate Sample" userId="ad24f2c8-db21-4b10-9534-7a98911ec180" providerId="ADAL" clId="{C9D5FCC2-313F-4ADF-852E-FBEE7C6548C8}" dt="2026-05-22T14:28:59.542" v="2" actId="47"/>
        <pc:sldMkLst>
          <pc:docMk/>
          <pc:sldMk cId="1109188424" sldId="294"/>
        </pc:sldMkLst>
      </pc:sldChg>
      <pc:sldChg chg="addSp delSp modSp mod">
        <pc:chgData name="Kate Sample" userId="ad24f2c8-db21-4b10-9534-7a98911ec180" providerId="ADAL" clId="{C9D5FCC2-313F-4ADF-852E-FBEE7C6548C8}" dt="2026-05-22T14:50:15.164" v="137" actId="14100"/>
        <pc:sldMkLst>
          <pc:docMk/>
          <pc:sldMk cId="2890323369" sldId="345"/>
        </pc:sldMkLst>
        <pc:spChg chg="mod">
          <ac:chgData name="Kate Sample" userId="ad24f2c8-db21-4b10-9534-7a98911ec180" providerId="ADAL" clId="{C9D5FCC2-313F-4ADF-852E-FBEE7C6548C8}" dt="2026-05-22T14:50:15.164" v="137" actId="14100"/>
          <ac:spMkLst>
            <pc:docMk/>
            <pc:sldMk cId="2890323369" sldId="345"/>
            <ac:spMk id="8" creationId="{A6AAEB71-AACB-1350-FA60-DABC810222C4}"/>
          </ac:spMkLst>
        </pc:spChg>
        <pc:picChg chg="add mod">
          <ac:chgData name="Kate Sample" userId="ad24f2c8-db21-4b10-9534-7a98911ec180" providerId="ADAL" clId="{C9D5FCC2-313F-4ADF-852E-FBEE7C6548C8}" dt="2026-05-22T14:50:11.965" v="136"/>
          <ac:picMkLst>
            <pc:docMk/>
            <pc:sldMk cId="2890323369" sldId="345"/>
            <ac:picMk id="2" creationId="{DDCB88A6-BF6A-B8A9-566F-FAB7ABE91635}"/>
          </ac:picMkLst>
        </pc:picChg>
        <pc:picChg chg="add mod">
          <ac:chgData name="Kate Sample" userId="ad24f2c8-db21-4b10-9534-7a98911ec180" providerId="ADAL" clId="{C9D5FCC2-313F-4ADF-852E-FBEE7C6548C8}" dt="2026-05-22T14:50:11.965" v="136"/>
          <ac:picMkLst>
            <pc:docMk/>
            <pc:sldMk cId="2890323369" sldId="345"/>
            <ac:picMk id="5" creationId="{2B52A886-1AC6-3DB2-B5A7-ED381AA8DA3A}"/>
          </ac:picMkLst>
        </pc:picChg>
        <pc:picChg chg="del">
          <ac:chgData name="Kate Sample" userId="ad24f2c8-db21-4b10-9534-7a98911ec180" providerId="ADAL" clId="{C9D5FCC2-313F-4ADF-852E-FBEE7C6548C8}" dt="2026-05-22T14:28:56.897" v="1" actId="478"/>
          <ac:picMkLst>
            <pc:docMk/>
            <pc:sldMk cId="2890323369" sldId="345"/>
            <ac:picMk id="1026" creationId="{DDA63D0B-B4FA-47D6-90BF-8720DA8813F0}"/>
          </ac:picMkLst>
        </pc:picChg>
        <pc:picChg chg="del">
          <ac:chgData name="Kate Sample" userId="ad24f2c8-db21-4b10-9534-7a98911ec180" providerId="ADAL" clId="{C9D5FCC2-313F-4ADF-852E-FBEE7C6548C8}" dt="2026-05-22T14:28:56.261" v="0" actId="478"/>
          <ac:picMkLst>
            <pc:docMk/>
            <pc:sldMk cId="2890323369" sldId="345"/>
            <ac:picMk id="1027" creationId="{C823F484-6DA0-2D29-88D1-8E8A79D65AFD}"/>
          </ac:picMkLst>
        </pc:picChg>
      </pc:sldChg>
      <pc:sldChg chg="addSp delSp modSp mod">
        <pc:chgData name="Kate Sample" userId="ad24f2c8-db21-4b10-9534-7a98911ec180" providerId="ADAL" clId="{C9D5FCC2-313F-4ADF-852E-FBEE7C6548C8}" dt="2026-05-22T14:35:33.384" v="11" actId="1076"/>
        <pc:sldMkLst>
          <pc:docMk/>
          <pc:sldMk cId="3881510030" sldId="347"/>
        </pc:sldMkLst>
        <pc:picChg chg="add mod">
          <ac:chgData name="Kate Sample" userId="ad24f2c8-db21-4b10-9534-7a98911ec180" providerId="ADAL" clId="{C9D5FCC2-313F-4ADF-852E-FBEE7C6548C8}" dt="2026-05-22T14:35:33.384" v="11" actId="1076"/>
          <ac:picMkLst>
            <pc:docMk/>
            <pc:sldMk cId="3881510030" sldId="347"/>
            <ac:picMk id="2" creationId="{6F32D68B-D0C2-9494-4231-720A7178E9DB}"/>
          </ac:picMkLst>
        </pc:picChg>
        <pc:picChg chg="del">
          <ac:chgData name="Kate Sample" userId="ad24f2c8-db21-4b10-9534-7a98911ec180" providerId="ADAL" clId="{C9D5FCC2-313F-4ADF-852E-FBEE7C6548C8}" dt="2026-05-22T14:35:24.357" v="7" actId="478"/>
          <ac:picMkLst>
            <pc:docMk/>
            <pc:sldMk cId="3881510030" sldId="347"/>
            <ac:picMk id="8" creationId="{D62FDF4F-41AD-E817-A4E8-F62AECDF6D0E}"/>
          </ac:picMkLst>
        </pc:picChg>
      </pc:sldChg>
      <pc:sldChg chg="addSp delSp modSp mod modNotesTx">
        <pc:chgData name="Kate Sample" userId="ad24f2c8-db21-4b10-9534-7a98911ec180" providerId="ADAL" clId="{C9D5FCC2-313F-4ADF-852E-FBEE7C6548C8}" dt="2026-05-22T14:47:01.572" v="131" actId="20577"/>
        <pc:sldMkLst>
          <pc:docMk/>
          <pc:sldMk cId="1999005728" sldId="355"/>
        </pc:sldMkLst>
        <pc:spChg chg="mod">
          <ac:chgData name="Kate Sample" userId="ad24f2c8-db21-4b10-9534-7a98911ec180" providerId="ADAL" clId="{C9D5FCC2-313F-4ADF-852E-FBEE7C6548C8}" dt="2026-05-22T14:43:15.202" v="109" actId="6549"/>
          <ac:spMkLst>
            <pc:docMk/>
            <pc:sldMk cId="1999005728" sldId="355"/>
            <ac:spMk id="3" creationId="{F0BE0D4D-5CC3-B3F1-F43D-3820DA02D688}"/>
          </ac:spMkLst>
        </pc:spChg>
        <pc:picChg chg="del">
          <ac:chgData name="Kate Sample" userId="ad24f2c8-db21-4b10-9534-7a98911ec180" providerId="ADAL" clId="{C9D5FCC2-313F-4ADF-852E-FBEE7C6548C8}" dt="2026-05-22T14:33:59.507" v="4" actId="478"/>
          <ac:picMkLst>
            <pc:docMk/>
            <pc:sldMk cId="1999005728" sldId="355"/>
            <ac:picMk id="6" creationId="{58C70D27-7BE4-1FA7-1F6E-9CED4C708874}"/>
          </ac:picMkLst>
        </pc:picChg>
        <pc:picChg chg="add mod">
          <ac:chgData name="Kate Sample" userId="ad24f2c8-db21-4b10-9534-7a98911ec180" providerId="ADAL" clId="{C9D5FCC2-313F-4ADF-852E-FBEE7C6548C8}" dt="2026-05-22T14:34:02.614" v="6" actId="1076"/>
          <ac:picMkLst>
            <pc:docMk/>
            <pc:sldMk cId="1999005728" sldId="355"/>
            <ac:picMk id="7" creationId="{621DDF23-439B-5291-6350-91F4DFD9A864}"/>
          </ac:picMkLst>
        </pc:picChg>
      </pc:sldChg>
      <pc:sldChg chg="modSp mod">
        <pc:chgData name="Kate Sample" userId="ad24f2c8-db21-4b10-9534-7a98911ec180" providerId="ADAL" clId="{C9D5FCC2-313F-4ADF-852E-FBEE7C6548C8}" dt="2026-05-22T14:48:43.312" v="133" actId="5793"/>
        <pc:sldMkLst>
          <pc:docMk/>
          <pc:sldMk cId="1393850421" sldId="357"/>
        </pc:sldMkLst>
        <pc:spChg chg="mod">
          <ac:chgData name="Kate Sample" userId="ad24f2c8-db21-4b10-9534-7a98911ec180" providerId="ADAL" clId="{C9D5FCC2-313F-4ADF-852E-FBEE7C6548C8}" dt="2026-05-22T14:48:43.312" v="133" actId="5793"/>
          <ac:spMkLst>
            <pc:docMk/>
            <pc:sldMk cId="1393850421" sldId="357"/>
            <ac:spMk id="11" creationId="{BB4A7199-DF59-C861-6CFC-158D81D4FADB}"/>
          </ac:spMkLst>
        </pc:spChg>
      </pc:sldChg>
      <pc:sldChg chg="add">
        <pc:chgData name="Kate Sample" userId="ad24f2c8-db21-4b10-9534-7a98911ec180" providerId="ADAL" clId="{C9D5FCC2-313F-4ADF-852E-FBEE7C6548C8}" dt="2026-05-22T14:29:06.399" v="3"/>
        <pc:sldMkLst>
          <pc:docMk/>
          <pc:sldMk cId="4203380145" sldId="365"/>
        </pc:sldMkLst>
      </pc:sldChg>
      <pc:sldChg chg="addSp delSp modSp mod modNotesTx">
        <pc:chgData name="Kate Sample" userId="ad24f2c8-db21-4b10-9534-7a98911ec180" providerId="ADAL" clId="{C9D5FCC2-313F-4ADF-852E-FBEE7C6548C8}" dt="2026-05-22T14:45:39.298" v="111"/>
        <pc:sldMkLst>
          <pc:docMk/>
          <pc:sldMk cId="1370320588" sldId="371"/>
        </pc:sldMkLst>
        <pc:spChg chg="mod">
          <ac:chgData name="Kate Sample" userId="ad24f2c8-db21-4b10-9534-7a98911ec180" providerId="ADAL" clId="{C9D5FCC2-313F-4ADF-852E-FBEE7C6548C8}" dt="2026-05-22T14:41:28.829" v="97" actId="1076"/>
          <ac:spMkLst>
            <pc:docMk/>
            <pc:sldMk cId="1370320588" sldId="371"/>
            <ac:spMk id="5" creationId="{F3316CD4-A414-D8CB-AEDB-D8B932D50330}"/>
          </ac:spMkLst>
        </pc:spChg>
        <pc:spChg chg="mod">
          <ac:chgData name="Kate Sample" userId="ad24f2c8-db21-4b10-9534-7a98911ec180" providerId="ADAL" clId="{C9D5FCC2-313F-4ADF-852E-FBEE7C6548C8}" dt="2026-05-22T14:41:32.383" v="98" actId="1076"/>
          <ac:spMkLst>
            <pc:docMk/>
            <pc:sldMk cId="1370320588" sldId="371"/>
            <ac:spMk id="8" creationId="{44396907-53D1-74BF-A2E4-A1EFC02512A3}"/>
          </ac:spMkLst>
        </pc:spChg>
        <pc:spChg chg="mod">
          <ac:chgData name="Kate Sample" userId="ad24f2c8-db21-4b10-9534-7a98911ec180" providerId="ADAL" clId="{C9D5FCC2-313F-4ADF-852E-FBEE7C6548C8}" dt="2026-05-22T14:45:31.288" v="110"/>
          <ac:spMkLst>
            <pc:docMk/>
            <pc:sldMk cId="1370320588" sldId="371"/>
            <ac:spMk id="13" creationId="{EFE68845-E12A-CB47-F81E-BF52ACE101D0}"/>
          </ac:spMkLst>
        </pc:spChg>
        <pc:spChg chg="add mod">
          <ac:chgData name="Kate Sample" userId="ad24f2c8-db21-4b10-9534-7a98911ec180" providerId="ADAL" clId="{C9D5FCC2-313F-4ADF-852E-FBEE7C6548C8}" dt="2026-05-22T14:45:39.298" v="111"/>
          <ac:spMkLst>
            <pc:docMk/>
            <pc:sldMk cId="1370320588" sldId="371"/>
            <ac:spMk id="14" creationId="{FF469504-EE7A-D29C-2AEE-6C95962DEAA8}"/>
          </ac:spMkLst>
        </pc:spChg>
        <pc:grpChg chg="add mod">
          <ac:chgData name="Kate Sample" userId="ad24f2c8-db21-4b10-9534-7a98911ec180" providerId="ADAL" clId="{C9D5FCC2-313F-4ADF-852E-FBEE7C6548C8}" dt="2026-05-22T14:45:31.288" v="110"/>
          <ac:grpSpMkLst>
            <pc:docMk/>
            <pc:sldMk cId="1370320588" sldId="371"/>
            <ac:grpSpMk id="2" creationId="{FE7D394C-148E-79D1-3E20-5E8F874B79B7}"/>
          </ac:grpSpMkLst>
        </pc:grpChg>
        <pc:grpChg chg="del">
          <ac:chgData name="Kate Sample" userId="ad24f2c8-db21-4b10-9534-7a98911ec180" providerId="ADAL" clId="{C9D5FCC2-313F-4ADF-852E-FBEE7C6548C8}" dt="2026-05-22T14:35:45.894" v="12" actId="478"/>
          <ac:grpSpMkLst>
            <pc:docMk/>
            <pc:sldMk cId="1370320588" sldId="371"/>
            <ac:grpSpMk id="9" creationId="{B4DC0D04-B55D-60D5-63C4-2DA5260F7704}"/>
          </ac:grpSpMkLst>
        </pc:grpChg>
        <pc:picChg chg="mod">
          <ac:chgData name="Kate Sample" userId="ad24f2c8-db21-4b10-9534-7a98911ec180" providerId="ADAL" clId="{C9D5FCC2-313F-4ADF-852E-FBEE7C6548C8}" dt="2026-05-22T14:45:31.288" v="110"/>
          <ac:picMkLst>
            <pc:docMk/>
            <pc:sldMk cId="1370320588" sldId="371"/>
            <ac:picMk id="3" creationId="{EDC62299-FE5A-E082-6439-F37C5629E76A}"/>
          </ac:picMkLst>
        </pc:picChg>
      </pc:sldChg>
      <pc:sldChg chg="modSp mod">
        <pc:chgData name="Kate Sample" userId="ad24f2c8-db21-4b10-9534-7a98911ec180" providerId="ADAL" clId="{C9D5FCC2-313F-4ADF-852E-FBEE7C6548C8}" dt="2026-05-22T14:49:01.230" v="135" actId="5793"/>
        <pc:sldMkLst>
          <pc:docMk/>
          <pc:sldMk cId="3046806807" sldId="373"/>
        </pc:sldMkLst>
        <pc:spChg chg="mod">
          <ac:chgData name="Kate Sample" userId="ad24f2c8-db21-4b10-9534-7a98911ec180" providerId="ADAL" clId="{C9D5FCC2-313F-4ADF-852E-FBEE7C6548C8}" dt="2026-05-22T14:49:01.230" v="135" actId="5793"/>
          <ac:spMkLst>
            <pc:docMk/>
            <pc:sldMk cId="3046806807" sldId="373"/>
            <ac:spMk id="11" creationId="{8E7C09B9-7D88-6709-9A37-BD48BBB71B90}"/>
          </ac:spMkLst>
        </pc:spChg>
      </pc:sldChg>
      <pc:sldMasterChg chg="delSldLayout">
        <pc:chgData name="Kate Sample" userId="ad24f2c8-db21-4b10-9534-7a98911ec180" providerId="ADAL" clId="{C9D5FCC2-313F-4ADF-852E-FBEE7C6548C8}" dt="2026-05-22T14:28:59.542" v="2" actId="47"/>
        <pc:sldMasterMkLst>
          <pc:docMk/>
          <pc:sldMasterMk cId="3793671017" sldId="2147483701"/>
        </pc:sldMasterMkLst>
        <pc:sldLayoutChg chg="del">
          <pc:chgData name="Kate Sample" userId="ad24f2c8-db21-4b10-9534-7a98911ec180" providerId="ADAL" clId="{C9D5FCC2-313F-4ADF-852E-FBEE7C6548C8}" dt="2026-05-22T14:28:59.542" v="2" actId="47"/>
          <pc:sldLayoutMkLst>
            <pc:docMk/>
            <pc:sldMasterMk cId="3793671017" sldId="2147483701"/>
            <pc:sldLayoutMk cId="3733187580" sldId="2147483713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13F5F3-06B3-EE47-BF43-708E2593BF64}" type="datetimeFigureOut">
              <a:rPr lang="en-US" smtClean="0"/>
              <a:t>11-Aug-26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7B8CF6-C2C2-924C-96EF-0C0C9E05FE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5011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B9991-E4AF-6078-0DC6-FF59A013AF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327EBD-082C-91A7-82C5-657E74806B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03831C-0D4E-96FB-F378-AC328F1960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3E8D4B-9796-01CF-B93A-20E3E4971D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57226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1CE49D-5553-0DBB-0BF8-64444079BD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F4F88F2-C0A6-7CFA-E6E4-7B9D5209F8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5D103EF-C1A0-3E61-8EEF-561510BCA0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Ræðið við nemendur um framfarirnar í lausn nýsköpunarverkefnisins og verkefnum vélmennaleiksins frá síðasta fundi.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84329F-FEF6-FFF8-66E6-F1A7105361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82476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EBAE63-EAF5-5DC0-BD9D-5611570849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FF8F350-F575-A504-5C04-32AB6415BF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78DF365-6CA7-1651-636F-D25B35575B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Sértækur orðaforði fundarins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65ACC9-40FF-A0EC-8818-E4B1B4D122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09455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F59B67-DA09-E0AE-5389-A07956D253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85CEDED-0761-A2BD-4557-15C0709F23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F6ADBF5-D438-20B5-D41B-7BB4F8D356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Inngangur:</a:t>
            </a:r>
          </a:p>
          <a:p>
            <a:r>
              <a:t>Hugsið um áhrif og deilið dæmum um hvernig liðið hefur haft jákvæð áhrif á ykkur og aðra.</a:t>
            </a:r>
          </a:p>
          <a:p>
            <a:endParaRPr/>
          </a:p>
          <a:p>
            <a:r>
              <a:t>Ábendingar fyrir fund:</a:t>
            </a:r>
          </a:p>
          <a:p>
            <a:r>
              <a:t>Dæmi sem eru skráð hér gætu nýst í kynningu nýsköpunarverkefnisins eða útskýringu á vélmennahönnun.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72CBA0-4829-4A8C-F824-CBC122BC0C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41828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D8EF91-DCAE-7221-3140-98B111EB59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E021226-F7EB-D697-2B9C-8CB57D076A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CA72EB8-A3D4-2E7A-59F3-B5EFB9BE5D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Verkefni</a:t>
            </a:r>
          </a:p>
          <a:p>
            <a:r>
              <a:t>Hugsið um verkefnastefnu vélmennisins á mottunni og verkefnin sem þið ætlið að leysa.</a:t>
            </a:r>
          </a:p>
          <a:p>
            <a:r>
              <a:t>Haldið áfram að æfa verkefnin.</a:t>
            </a:r>
          </a:p>
          <a:p>
            <a:r>
              <a:t>Ítrið og bætið vélmennið og lausnir nýsköpunarverkefnisins.</a:t>
            </a:r>
          </a:p>
          <a:p>
            <a:r>
              <a:t>Ræðið ígrundunarspurningarnar og skráið framfarir ykkar.</a:t>
            </a:r>
          </a:p>
          <a:p>
            <a:endParaRPr/>
          </a:p>
          <a:p>
            <a:r>
              <a:t>Ábendingar fyrir fund</a:t>
            </a:r>
          </a:p>
          <a:p>
            <a:r>
              <a:t>Dæmi sem eru skráð hér gætu nýst í kynningu nýsköpunarverkefnisins eða útskýringu á vélmennahönnun.</a:t>
            </a:r>
          </a:p>
          <a:p>
            <a:r>
              <a:t>Liðið ætti að móta skýra stefnu um hvaða forrit á að keyra og í hvaða röð í vélmennaleiknum.</a:t>
            </a:r>
          </a:p>
          <a:p>
            <a:r>
              <a:t>Liðið ætti líka að hafa afrit af forritunum á ytri geymslu, eins og USB-lykli eða netgeymslu.</a:t>
            </a:r>
          </a:p>
          <a:p>
            <a:r>
              <a:t>Ígrundunarspurningarnar ætti að ræða saman svo liðið geti lýst ferðalagi sínu á trúverðugan hátt fyrir dómurum.</a:t>
            </a:r>
          </a:p>
          <a:p>
            <a:r>
              <a:t>Grunngildin eru metin allan dómnefndarfundinn á meðan lið kynna nýsköpunarverkefnið og vélmennahönnunina.</a:t>
            </a:r>
          </a:p>
          <a:p>
            <a:r>
              <a:t>Farið yfir matskvarðana til að sjá hvaða viðmið telja til stiga liðsins fyrir grunngildi.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C462A2-015F-9042-E817-7007487278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01151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0984FB-F5A2-7B77-FDD5-764C597B05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A8A2B1C-6D8B-6BF0-2203-981C190B02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45A724B-318B-503C-3F6C-382CA5E5A8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endParaRPr lang="en-US" sz="1200" dirty="0">
              <a:latin typeface="Arial"/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300FCF-2DB8-A20B-87F2-85EFBD0AE9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04173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EE0D12-DFBB-4D2B-150E-082BA3B66D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7C84B8A-2B61-4F64-066A-E2D8071DAA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869D40C-BAB6-A724-FAC3-54F8687A21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endParaRPr lang="en-US" sz="1200" dirty="0">
              <a:latin typeface="Arial"/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410AA4-5D51-9D7F-8ED9-4EC9D14DB5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26581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518847-407D-7CB5-B4B2-09116F1C55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5A42B29-4235-CD0C-E6EC-3DC6816B0D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613AEBA-7F7D-1720-0938-FD856D841B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Miðlun</a:t>
            </a:r>
          </a:p>
          <a:p>
            <a:r>
              <a:t>Ræðið ígrundunarspurningarnar.</a:t>
            </a:r>
          </a:p>
          <a:p>
            <a:r>
              <a:t>Safnist saman við mottuna. Deilið vélmennafærninni sem þið æfðuð á þessum fundi og vinnunni sem lauk í nýsköpunarverkefninu.</a:t>
            </a:r>
          </a:p>
          <a:p>
            <a:r>
              <a:t>Gangið frá vinnusvæðinu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6AB238-2D3A-EFDF-6429-7B6EBF0805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43151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B9991-E4AF-6078-0DC6-FF59A013AF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327EBD-082C-91A7-82C5-657E74806B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03831C-0D4E-96FB-F378-AC328F1960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3E8D4B-9796-01CF-B93A-20E3E4971D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57226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5">
            <a:extLst>
              <a:ext uri="{FF2B5EF4-FFF2-40B4-BE49-F238E27FC236}">
                <a16:creationId xmlns:a16="http://schemas.microsoft.com/office/drawing/2014/main" id="{2C506078-981B-C36E-38B0-C317795DF093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662F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192D80-8E73-084A-8CE9-E8CB454098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169" y="5770277"/>
            <a:ext cx="1474423" cy="822486"/>
          </a:xfrm>
          <a:prstGeom prst="rect">
            <a:avLst/>
          </a:prstGeom>
        </p:spPr>
      </p:pic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2914144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LL Disc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8E4FE93-3824-C353-75D1-BE8A51D14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93AFC37-A9B5-ADF5-113A-558E73C40A11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DD182642-0552-63C3-D341-FFA74C7F96E7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1B329C19-C97C-455C-B7CC-0072A7B9464C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D9793F3E-0787-DF82-755E-13D498371AB6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79E96B0-3893-C4D5-2623-BFB426E923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" r="15"/>
          <a:stretch/>
        </p:blipFill>
        <p:spPr>
          <a:xfrm>
            <a:off x="9130868" y="48577"/>
            <a:ext cx="2975166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7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D24E64F-860F-4C17-6103-E355070951B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" r="19"/>
          <a:stretch/>
        </p:blipFill>
        <p:spPr>
          <a:xfrm>
            <a:off x="8833525" y="48577"/>
            <a:ext cx="327215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243415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2FEF7DE-529B-E888-9159-23BD825A63B4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EDACD85-C922-31E0-9F28-CE25A66FC871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0C72308-8A44-0676-2954-0B4375E58CE4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09A0B43-B2EF-C195-CDD9-6A77A721FBF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BB5672F8-B1C4-94C7-AB1E-F048911B22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2639225-EA9E-1D9D-6218-39369C41C8F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" r="19"/>
          <a:stretch/>
        </p:blipFill>
        <p:spPr>
          <a:xfrm>
            <a:off x="8833525" y="48577"/>
            <a:ext cx="327215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479150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15139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5">
            <a:extLst>
              <a:ext uri="{FF2B5EF4-FFF2-40B4-BE49-F238E27FC236}">
                <a16:creationId xmlns:a16="http://schemas.microsoft.com/office/drawing/2014/main" id="{2C506078-981B-C36E-38B0-C317795DF093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662F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192D80-8E73-084A-8CE9-E8CB454098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169" y="5770277"/>
            <a:ext cx="1474423" cy="822486"/>
          </a:xfrm>
          <a:prstGeom prst="rect">
            <a:avLst/>
          </a:prstGeom>
        </p:spPr>
      </p:pic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39439887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  <p:sp>
        <p:nvSpPr>
          <p:cNvPr id="2" name="Freeform 25">
            <a:extLst>
              <a:ext uri="{FF2B5EF4-FFF2-40B4-BE49-F238E27FC236}">
                <a16:creationId xmlns:a16="http://schemas.microsoft.com/office/drawing/2014/main" id="{6C4CB6AA-61AA-29B9-80C3-A087545006DD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00A6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0EE1B310-7B31-E616-63F3-279475E7DC4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412" y="5625594"/>
            <a:ext cx="1708714" cy="1083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6734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  <p:sp>
        <p:nvSpPr>
          <p:cNvPr id="2" name="Freeform 25">
            <a:extLst>
              <a:ext uri="{FF2B5EF4-FFF2-40B4-BE49-F238E27FC236}">
                <a16:creationId xmlns:a16="http://schemas.microsoft.com/office/drawing/2014/main" id="{BC9E9A16-2F1B-8AA1-720D-1F1AE67CC99A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EC20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8EF3794-6BA9-344C-32D2-2BF2148C539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5665" y="5751186"/>
            <a:ext cx="1492587" cy="827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364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LL Discover Content" preserve="1" userDrawn="1">
  <p:cSld name="FLL Discover Content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5B82D9DE-2740-819F-E76F-17D113E912E9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6186951-BF0C-7FE7-7CFE-A6922674541E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8E0C31D-043F-BD44-E0C7-B147B288075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67BDD4FC-A7F2-3ADA-2243-317C2BCCD4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8121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16968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58F847E-9AAB-ECE2-80B7-E876D733884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006594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  <p:sp>
        <p:nvSpPr>
          <p:cNvPr id="2" name="Freeform 25">
            <a:extLst>
              <a:ext uri="{FF2B5EF4-FFF2-40B4-BE49-F238E27FC236}">
                <a16:creationId xmlns:a16="http://schemas.microsoft.com/office/drawing/2014/main" id="{6C4CB6AA-61AA-29B9-80C3-A087545006DD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00A6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0EE1B310-7B31-E616-63F3-279475E7DC4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412" y="5625594"/>
            <a:ext cx="1708714" cy="1083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366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2FEF7DE-529B-E888-9159-23BD825A63B4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28EE99A-C270-699C-33D1-09B4BAC8BFDD}"/>
              </a:ext>
            </a:extLst>
          </p:cNvPr>
          <p:cNvSpPr txBox="1">
            <a:spLocks/>
          </p:cNvSpPr>
          <p:nvPr userDrawn="1"/>
        </p:nvSpPr>
        <p:spPr>
          <a:xfrm>
            <a:off x="457200" y="274320"/>
            <a:ext cx="8489472" cy="5619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Click to edit Master title style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EDACD85-C922-31E0-9F28-CE25A66FC871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0C72308-8A44-0676-2954-0B4375E58CE4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09A0B43-B2EF-C195-CDD9-6A77A721FBF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BB5672F8-B1C4-94C7-AB1E-F048911B22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29FCB25-5EF0-0C40-9C84-0963F39E96E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362124"/>
      </p:ext>
    </p:extLst>
  </p:cSld>
  <p:clrMapOvr>
    <a:masterClrMapping/>
  </p:clrMapOvr>
  <p:hf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LL Disc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8E4FE93-3824-C353-75D1-BE8A51D14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93AFC37-A9B5-ADF5-113A-558E73C40A11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DD182642-0552-63C3-D341-FFA74C7F96E7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0B150B34-2FE2-079B-E924-A224CAA99CCA}"/>
              </a:ext>
            </a:extLst>
          </p:cNvPr>
          <p:cNvSpPr txBox="1">
            <a:spLocks/>
          </p:cNvSpPr>
          <p:nvPr userDrawn="1"/>
        </p:nvSpPr>
        <p:spPr>
          <a:xfrm>
            <a:off x="457200" y="274320"/>
            <a:ext cx="8489472" cy="5619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6441A197-04F8-C22E-F70F-45B723643857}"/>
              </a:ext>
            </a:extLst>
          </p:cNvPr>
          <p:cNvSpPr txBox="1">
            <a:spLocks/>
          </p:cNvSpPr>
          <p:nvPr userDrawn="1"/>
        </p:nvSpPr>
        <p:spPr>
          <a:xfrm>
            <a:off x="457200" y="1097280"/>
            <a:ext cx="11213432" cy="500379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b="0" i="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0" indent="0" algn="l" defTabSz="228600" rtl="0" eaLnBrk="1" fontAlgn="t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lang="en-US" sz="1800" b="1" i="0" kern="120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171450" indent="-1619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tabLst/>
              <a:defRPr lang="en-US" sz="16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342900" indent="-1714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tabLst/>
              <a:defRPr sz="14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9525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1800"/>
              </a:spcAft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1B329C19-C97C-455C-B7CC-0072A7B9464C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D9793F3E-0787-DF82-755E-13D498371AB6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DFB7ED85-0F56-7A1C-70B5-E63A2354EF5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7175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1E8F024-C2DA-BFBD-1BC0-3D7EAB54111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" r="15"/>
          <a:stretch/>
        </p:blipFill>
        <p:spPr>
          <a:xfrm>
            <a:off x="9130868" y="48577"/>
            <a:ext cx="2975166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034227"/>
      </p:ext>
    </p:extLst>
  </p:cSld>
  <p:clrMapOvr>
    <a:masterClrMapping/>
  </p:clrMapOvr>
  <p:hf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LL Disc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8E4FE93-3824-C353-75D1-BE8A51D14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93AFC37-A9B5-ADF5-113A-558E73C40A11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DD182642-0552-63C3-D341-FFA74C7F96E7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1B329C19-C97C-455C-B7CC-0072A7B9464C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D9793F3E-0787-DF82-755E-13D498371AB6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79E96B0-3893-C4D5-2623-BFB426E923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" r="15"/>
          <a:stretch/>
        </p:blipFill>
        <p:spPr>
          <a:xfrm>
            <a:off x="9130868" y="48577"/>
            <a:ext cx="2975166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070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D24E64F-860F-4C17-6103-E355070951B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" r="19"/>
          <a:stretch/>
        </p:blipFill>
        <p:spPr>
          <a:xfrm>
            <a:off x="8833525" y="48577"/>
            <a:ext cx="327215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213541"/>
      </p:ext>
    </p:extLst>
  </p:cSld>
  <p:clrMapOvr>
    <a:masterClrMapping/>
  </p:clrMapOvr>
  <p:hf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2FEF7DE-529B-E888-9159-23BD825A63B4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EDACD85-C922-31E0-9F28-CE25A66FC871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0C72308-8A44-0676-2954-0B4375E58CE4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09A0B43-B2EF-C195-CDD9-6A77A721FBF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BB5672F8-B1C4-94C7-AB1E-F048911B22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2639225-EA9E-1D9D-6218-39369C41C8F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" r="19"/>
          <a:stretch/>
        </p:blipFill>
        <p:spPr>
          <a:xfrm>
            <a:off x="8833525" y="48577"/>
            <a:ext cx="327215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863484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  <p:sp>
        <p:nvSpPr>
          <p:cNvPr id="2" name="Freeform 25">
            <a:extLst>
              <a:ext uri="{FF2B5EF4-FFF2-40B4-BE49-F238E27FC236}">
                <a16:creationId xmlns:a16="http://schemas.microsoft.com/office/drawing/2014/main" id="{BC9E9A16-2F1B-8AA1-720D-1F1AE67CC99A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EC20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8EF3794-6BA9-344C-32D2-2BF2148C539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5665" y="5751186"/>
            <a:ext cx="1492587" cy="827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409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LL Discover Content" preserve="1" userDrawn="1">
  <p:cSld name="1_FLL Discover Content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5B82D9DE-2740-819F-E76F-17D113E912E9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6186951-BF0C-7FE7-7CFE-A6922674541E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8E0C31D-043F-BD44-E0C7-B147B288075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67BDD4FC-A7F2-3ADA-2243-317C2BCCD4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9629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57367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58F847E-9AAB-ECE2-80B7-E876D733884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353577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2FEF7DE-529B-E888-9159-23BD825A63B4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28EE99A-C270-699C-33D1-09B4BAC8BFDD}"/>
              </a:ext>
            </a:extLst>
          </p:cNvPr>
          <p:cNvSpPr txBox="1">
            <a:spLocks/>
          </p:cNvSpPr>
          <p:nvPr userDrawn="1"/>
        </p:nvSpPr>
        <p:spPr>
          <a:xfrm>
            <a:off x="457200" y="274320"/>
            <a:ext cx="8489472" cy="5619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Click to edit Master title style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EDACD85-C922-31E0-9F28-CE25A66FC871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0C72308-8A44-0676-2954-0B4375E58CE4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09A0B43-B2EF-C195-CDD9-6A77A721FBF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BB5672F8-B1C4-94C7-AB1E-F048911B22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29FCB25-5EF0-0C40-9C84-0963F39E96E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587785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LL Disc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8E4FE93-3824-C353-75D1-BE8A51D14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93AFC37-A9B5-ADF5-113A-558E73C40A11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DD182642-0552-63C3-D341-FFA74C7F96E7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0B150B34-2FE2-079B-E924-A224CAA99CCA}"/>
              </a:ext>
            </a:extLst>
          </p:cNvPr>
          <p:cNvSpPr txBox="1">
            <a:spLocks/>
          </p:cNvSpPr>
          <p:nvPr userDrawn="1"/>
        </p:nvSpPr>
        <p:spPr>
          <a:xfrm>
            <a:off x="457200" y="274320"/>
            <a:ext cx="8489472" cy="5619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6441A197-04F8-C22E-F70F-45B723643857}"/>
              </a:ext>
            </a:extLst>
          </p:cNvPr>
          <p:cNvSpPr txBox="1">
            <a:spLocks/>
          </p:cNvSpPr>
          <p:nvPr userDrawn="1"/>
        </p:nvSpPr>
        <p:spPr>
          <a:xfrm>
            <a:off x="457200" y="1097280"/>
            <a:ext cx="11213432" cy="500379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b="0" i="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0" indent="0" algn="l" defTabSz="228600" rtl="0" eaLnBrk="1" fontAlgn="t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lang="en-US" sz="1800" b="1" i="0" kern="120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171450" indent="-1619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tabLst/>
              <a:defRPr lang="en-US" sz="16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342900" indent="-1714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tabLst/>
              <a:defRPr sz="14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9525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1800"/>
              </a:spcAft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1B329C19-C97C-455C-B7CC-0072A7B9464C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D9793F3E-0787-DF82-755E-13D498371AB6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DFB7ED85-0F56-7A1C-70B5-E63A2354EF5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5204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1E8F024-C2DA-BFBD-1BC0-3D7EAB54111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" r="15"/>
          <a:stretch/>
        </p:blipFill>
        <p:spPr>
          <a:xfrm>
            <a:off x="9130868" y="48577"/>
            <a:ext cx="2975166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03615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AEB161-7E7A-5042-BCF6-95F27F8C571E}" type="datetime1">
              <a:rPr lang="en-US" smtClean="0"/>
              <a:t>11-Aug-26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3052E6-E16C-A04B-8192-1DB31D569F0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3671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AEB161-7E7A-5042-BCF6-95F27F8C571E}" type="datetime1">
              <a:rPr lang="en-US" smtClean="0"/>
              <a:t>11-Aug-26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3052E6-E16C-A04B-8192-1DB31D569F0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3962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  <p:sldLayoutId id="2147483740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.tiff"/><Relationship Id="rId4" Type="http://schemas.openxmlformats.org/officeDocument/2006/relationships/image" Target="../media/image1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jpg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81FCCC-5B06-399F-A188-506908FBE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3">
            <a:extLst>
              <a:ext uri="{FF2B5EF4-FFF2-40B4-BE49-F238E27FC236}">
                <a16:creationId xmlns:a16="http://schemas.microsoft.com/office/drawing/2014/main" id="{83D69124-12DE-626F-C834-1BA7D69B9408}"/>
              </a:ext>
            </a:extLst>
          </p:cNvPr>
          <p:cNvSpPr txBox="1">
            <a:spLocks/>
          </p:cNvSpPr>
          <p:nvPr/>
        </p:nvSpPr>
        <p:spPr>
          <a:xfrm>
            <a:off x="326169" y="341369"/>
            <a:ext cx="4509782" cy="140742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r>
              <a:t>FUNDUR 9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750C1C8-6386-DDED-19A5-2016D654A326}"/>
              </a:ext>
            </a:extLst>
          </p:cNvPr>
          <p:cNvSpPr txBox="1">
            <a:spLocks/>
          </p:cNvSpPr>
          <p:nvPr/>
        </p:nvSpPr>
        <p:spPr>
          <a:xfrm>
            <a:off x="7841293" y="1316735"/>
            <a:ext cx="4261981" cy="5035509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Ég get unnið með liðinu mínu að því að forrita vélmennið okkar og prófa verkefnastefnuna.</a:t>
            </a:r>
          </a:p>
          <a:p>
            <a:r>
              <a:t>Ég get unnið með liðinu mínu að því að ítra og bæta lausn nýsköpunarverkefnisins út frá prófunum og endurgjöf.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A6AAEB71-AACB-1350-FA60-DABC810222C4}"/>
              </a:ext>
            </a:extLst>
          </p:cNvPr>
          <p:cNvSpPr txBox="1">
            <a:spLocks/>
          </p:cNvSpPr>
          <p:nvPr/>
        </p:nvSpPr>
        <p:spPr>
          <a:xfrm>
            <a:off x="326169" y="1453019"/>
            <a:ext cx="6675880" cy="365619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Nemendur halda áfram að keyra vélmennið á mottunni og bæta kóðann, samhliða því að ítra lausn nýsköpunarverkefnisins.</a:t>
            </a:r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DDCB88A6-BF6A-B8A9-566F-FAB7ABE9163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02170" y="5376796"/>
            <a:ext cx="3113315" cy="1234393"/>
          </a:xfrm>
          <a:prstGeom prst="rect">
            <a:avLst/>
          </a:prstGeom>
        </p:spPr>
      </p:pic>
      <p:pic>
        <p:nvPicPr>
          <p:cNvPr id="5" name="Picture 4" descr="A green and purple rectangular sign with black text&#10;&#10;AI-generated content may be incorrect.">
            <a:extLst>
              <a:ext uri="{FF2B5EF4-FFF2-40B4-BE49-F238E27FC236}">
                <a16:creationId xmlns:a16="http://schemas.microsoft.com/office/drawing/2014/main" id="{2B52A886-1AC6-3DB2-B5A7-ED381AA8DA3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3942" y="4411223"/>
            <a:ext cx="2682240" cy="2682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3233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logo on a black background&#10;&#10;AI-generated content may be incorrect.">
            <a:extLst>
              <a:ext uri="{FF2B5EF4-FFF2-40B4-BE49-F238E27FC236}">
                <a16:creationId xmlns:a16="http://schemas.microsoft.com/office/drawing/2014/main" id="{5CF653DF-5BC6-AA81-74CB-E7BE88E0C83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936" y="1344435"/>
            <a:ext cx="5089064" cy="320068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A55C3D8-8158-20D9-7BF8-173B070378A4}"/>
              </a:ext>
            </a:extLst>
          </p:cNvPr>
          <p:cNvSpPr txBox="1"/>
          <p:nvPr/>
        </p:nvSpPr>
        <p:spPr>
          <a:xfrm>
            <a:off x="1851973" y="5328193"/>
            <a:ext cx="8488054" cy="132343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sz="1600" dirty="0"/>
              <a:t>LEGO, LEGO-</a:t>
            </a:r>
            <a:r>
              <a:rPr sz="1600" dirty="0" err="1"/>
              <a:t>merkið</a:t>
            </a:r>
            <a:r>
              <a:rPr sz="1600" dirty="0"/>
              <a:t>, </a:t>
            </a:r>
            <a:r>
              <a:rPr sz="1600" dirty="0" err="1"/>
              <a:t>smáfígúran</a:t>
            </a:r>
            <a:r>
              <a:rPr sz="1600" dirty="0"/>
              <a:t>, LEGO Education, LEGO Education-</a:t>
            </a:r>
            <a:r>
              <a:rPr sz="1600" dirty="0" err="1"/>
              <a:t>merkið</a:t>
            </a:r>
            <a:r>
              <a:rPr sz="1600" dirty="0"/>
              <a:t> </a:t>
            </a:r>
            <a:r>
              <a:rPr sz="1600" dirty="0" err="1"/>
              <a:t>og</a:t>
            </a:r>
            <a:r>
              <a:rPr sz="1600" dirty="0"/>
              <a:t> SPIKE-</a:t>
            </a:r>
            <a:r>
              <a:rPr sz="1600" dirty="0" err="1"/>
              <a:t>merkið</a:t>
            </a:r>
            <a:r>
              <a:rPr sz="1600" dirty="0"/>
              <a:t> </a:t>
            </a:r>
            <a:r>
              <a:rPr sz="1600" dirty="0" err="1"/>
              <a:t>eru</a:t>
            </a:r>
            <a:r>
              <a:rPr sz="1600" dirty="0"/>
              <a:t> </a:t>
            </a:r>
            <a:r>
              <a:rPr sz="1600" dirty="0" err="1"/>
              <a:t>vörumerki</a:t>
            </a:r>
            <a:r>
              <a:rPr sz="1600" dirty="0"/>
              <a:t> LEGO Group. ©2026 The LEGO Group. </a:t>
            </a:r>
            <a:r>
              <a:rPr sz="1600" dirty="0" err="1"/>
              <a:t>Allur</a:t>
            </a:r>
            <a:r>
              <a:rPr sz="1600" dirty="0"/>
              <a:t> </a:t>
            </a:r>
            <a:r>
              <a:rPr sz="1600" dirty="0" err="1"/>
              <a:t>réttur</a:t>
            </a:r>
            <a:r>
              <a:rPr sz="1600" dirty="0"/>
              <a:t> </a:t>
            </a:r>
            <a:r>
              <a:rPr sz="1600" dirty="0" err="1"/>
              <a:t>áskilinn</a:t>
            </a:r>
            <a:r>
              <a:rPr sz="1600" dirty="0"/>
              <a:t>. FIRST®, FIRST®-</a:t>
            </a:r>
            <a:r>
              <a:rPr sz="1600" dirty="0" err="1"/>
              <a:t>merkið</a:t>
            </a:r>
            <a:r>
              <a:rPr sz="1600" dirty="0"/>
              <a:t> </a:t>
            </a:r>
            <a:r>
              <a:rPr sz="1600" dirty="0" err="1"/>
              <a:t>og</a:t>
            </a:r>
            <a:r>
              <a:rPr sz="1600" dirty="0"/>
              <a:t> FIRST® CANOPY™ </a:t>
            </a:r>
            <a:r>
              <a:rPr sz="1600" dirty="0" err="1"/>
              <a:t>eru</a:t>
            </a:r>
            <a:r>
              <a:rPr sz="1600" dirty="0"/>
              <a:t> </a:t>
            </a:r>
            <a:r>
              <a:rPr sz="1600" dirty="0" err="1"/>
              <a:t>vörumerki</a:t>
            </a:r>
            <a:r>
              <a:rPr sz="1600" dirty="0"/>
              <a:t> For Inspiration and Recognition of Science and Technology (FIRST). LEGO® er </a:t>
            </a:r>
            <a:r>
              <a:rPr sz="1600" dirty="0" err="1"/>
              <a:t>skráð</a:t>
            </a:r>
            <a:r>
              <a:rPr sz="1600" dirty="0"/>
              <a:t> </a:t>
            </a:r>
            <a:r>
              <a:rPr sz="1600" dirty="0" err="1"/>
              <a:t>vörumerki</a:t>
            </a:r>
            <a:r>
              <a:rPr sz="1600" dirty="0"/>
              <a:t> LEGO Group. FIRST® LEGO® League </a:t>
            </a:r>
            <a:r>
              <a:rPr sz="1600" dirty="0" err="1"/>
              <a:t>og</a:t>
            </a:r>
            <a:r>
              <a:rPr sz="1600" dirty="0"/>
              <a:t> BIOGLOW™ </a:t>
            </a:r>
            <a:r>
              <a:rPr sz="1600" dirty="0" err="1"/>
              <a:t>eru</a:t>
            </a:r>
            <a:r>
              <a:rPr sz="1600" dirty="0"/>
              <a:t> </a:t>
            </a:r>
            <a:r>
              <a:rPr sz="1600" dirty="0" err="1"/>
              <a:t>sameiginleg</a:t>
            </a:r>
            <a:r>
              <a:rPr sz="1600" dirty="0"/>
              <a:t> </a:t>
            </a:r>
            <a:r>
              <a:rPr sz="1600" dirty="0" err="1"/>
              <a:t>vörumerki</a:t>
            </a:r>
            <a:r>
              <a:rPr sz="1600" dirty="0"/>
              <a:t> FIRST </a:t>
            </a:r>
            <a:r>
              <a:rPr sz="1600" dirty="0" err="1"/>
              <a:t>og</a:t>
            </a:r>
            <a:r>
              <a:rPr sz="1600" dirty="0"/>
              <a:t> LEGO Group. ©2026 FIRST </a:t>
            </a:r>
            <a:r>
              <a:rPr sz="1600" dirty="0" err="1"/>
              <a:t>og</a:t>
            </a:r>
            <a:r>
              <a:rPr sz="1600" dirty="0"/>
              <a:t> LEGO Group. </a:t>
            </a:r>
            <a:r>
              <a:rPr sz="1600" dirty="0" err="1"/>
              <a:t>Allur</a:t>
            </a:r>
            <a:r>
              <a:rPr sz="1600" dirty="0"/>
              <a:t> </a:t>
            </a:r>
            <a:r>
              <a:rPr sz="1600" dirty="0" err="1"/>
              <a:t>réttur</a:t>
            </a:r>
            <a:r>
              <a:rPr sz="1600" dirty="0"/>
              <a:t> </a:t>
            </a:r>
            <a:r>
              <a:rPr sz="1600" dirty="0" err="1"/>
              <a:t>áskilinn</a:t>
            </a:r>
            <a:r>
              <a:rPr sz="1600" dirty="0"/>
              <a:t>.</a:t>
            </a:r>
          </a:p>
        </p:txBody>
      </p:sp>
      <p:pic>
        <p:nvPicPr>
          <p:cNvPr id="3" name="Picture 2" descr="A green and purple rectangular sign with black text&#10;&#10;AI-generated content may be incorrect.">
            <a:extLst>
              <a:ext uri="{FF2B5EF4-FFF2-40B4-BE49-F238E27FC236}">
                <a16:creationId xmlns:a16="http://schemas.microsoft.com/office/drawing/2014/main" id="{D9CD3993-C33D-0A54-8910-FA3B13F0DE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8831" y="822755"/>
            <a:ext cx="4034995" cy="4034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3801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13A48A-ACB6-FAEB-C04D-52066EE6FE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B4C05673-DBAE-E541-D77B-91928F7A53DD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4288CD1E-0967-3FCE-BE03-FC771F60F5BF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7" name="Google Shape;250;p31">
              <a:extLst>
                <a:ext uri="{FF2B5EF4-FFF2-40B4-BE49-F238E27FC236}">
                  <a16:creationId xmlns:a16="http://schemas.microsoft.com/office/drawing/2014/main" id="{0E0600F0-826E-B1FF-5C6B-8E1D4E9E3DC0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Umræða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17977A7-90C8-1701-365B-F2C04BFB271B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3108DD57-4390-C9C4-AE40-215A9A8AA1A2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Graphic 15" descr="Thought with solid fill">
              <a:extLst>
                <a:ext uri="{FF2B5EF4-FFF2-40B4-BE49-F238E27FC236}">
                  <a16:creationId xmlns:a16="http://schemas.microsoft.com/office/drawing/2014/main" id="{3C3ADF6F-BE0E-7550-0284-3E7358CED9C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75889" y="1262058"/>
              <a:ext cx="931281" cy="931281"/>
            </a:xfrm>
            <a:prstGeom prst="rect">
              <a:avLst/>
            </a:prstGeom>
          </p:spPr>
        </p:pic>
      </p:grp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916640C8-5B54-B7F7-F4FA-5210212E37B3}"/>
              </a:ext>
            </a:extLst>
          </p:cNvPr>
          <p:cNvSpPr txBox="1">
            <a:spLocks/>
          </p:cNvSpPr>
          <p:nvPr/>
        </p:nvSpPr>
        <p:spPr>
          <a:xfrm>
            <a:off x="1963457" y="1393757"/>
            <a:ext cx="9582149" cy="762634"/>
          </a:xfrm>
          <a:prstGeom prst="rect">
            <a:avLst/>
          </a:prstGeom>
          <a:noFill/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Hvað gerðum við á síðasta fundi?</a:t>
            </a:r>
          </a:p>
        </p:txBody>
      </p:sp>
      <p:pic>
        <p:nvPicPr>
          <p:cNvPr id="2" name="Picture 1" descr="Cartoon of a child and child with their hands on their face&#10;&#10;AI-generated content may be incorrect.">
            <a:extLst>
              <a:ext uri="{FF2B5EF4-FFF2-40B4-BE49-F238E27FC236}">
                <a16:creationId xmlns:a16="http://schemas.microsoft.com/office/drawing/2014/main" id="{43A4E123-354B-8770-6BDF-6C47C768C3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9366" y="2417274"/>
            <a:ext cx="4513268" cy="3803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8399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5C8550-E073-5579-A82F-7A63B9DF83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92D2572-CFCB-794D-62B6-39594A1F0721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5" name="Google Shape;248;p31">
              <a:extLst>
                <a:ext uri="{FF2B5EF4-FFF2-40B4-BE49-F238E27FC236}">
                  <a16:creationId xmlns:a16="http://schemas.microsoft.com/office/drawing/2014/main" id="{3D2F5D4D-CBDF-42A4-329D-E503CCA812B6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6" name="Google Shape;250;p31">
              <a:extLst>
                <a:ext uri="{FF2B5EF4-FFF2-40B4-BE49-F238E27FC236}">
                  <a16:creationId xmlns:a16="http://schemas.microsoft.com/office/drawing/2014/main" id="{784F2C2D-9D42-EB0C-D5F4-D320E2469080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Lykilhugtök</a:t>
              </a:r>
            </a:p>
          </p:txBody>
        </p:sp>
      </p:grp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89F4FCED-CBF3-2597-9ABE-B85139692A53}"/>
              </a:ext>
            </a:extLst>
          </p:cNvPr>
          <p:cNvSpPr txBox="1">
            <a:spLocks/>
          </p:cNvSpPr>
          <p:nvPr/>
        </p:nvSpPr>
        <p:spPr>
          <a:xfrm>
            <a:off x="1943099" y="1145429"/>
            <a:ext cx="5550521" cy="500391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dómari: einstaklingur sem er skipaður til að taka ákvarðanir á viðburði</a:t>
            </a:r>
          </a:p>
          <a:p>
            <a:endParaRPr/>
          </a:p>
          <a:p>
            <a:r>
              <a:t>völlur: leiksvæði afmarkað af veggjum, þar á meðal motta, verkefnalíkön og heimavæði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08FD90C-89FF-C2FE-D062-3F9EEFA6EAEE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AFD43FDB-21D5-5953-EAFA-943D35C3042B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Graphic 11" descr="Open book with solid fill">
              <a:extLst>
                <a:ext uri="{FF2B5EF4-FFF2-40B4-BE49-F238E27FC236}">
                  <a16:creationId xmlns:a16="http://schemas.microsoft.com/office/drawing/2014/main" id="{4B42F1E1-28BB-27EF-4707-C41BD9A7F8D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80571" y="1313120"/>
              <a:ext cx="853338" cy="853338"/>
            </a:xfrm>
            <a:prstGeom prst="rect">
              <a:avLst/>
            </a:prstGeom>
          </p:spPr>
        </p:pic>
      </p:grpSp>
      <p:pic>
        <p:nvPicPr>
          <p:cNvPr id="7" name="Picture 6" descr="A group of kids standing in a room&#10;&#10;AI-generated content may be incorrect.">
            <a:extLst>
              <a:ext uri="{FF2B5EF4-FFF2-40B4-BE49-F238E27FC236}">
                <a16:creationId xmlns:a16="http://schemas.microsoft.com/office/drawing/2014/main" id="{7D1B76FB-8BBC-6CFF-65B6-4D2DF5C7CF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05304" y="1095745"/>
            <a:ext cx="3233853" cy="215590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F32D68B-D0C2-9494-4231-720A7178E9D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05304" y="3730566"/>
            <a:ext cx="3233854" cy="2156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5100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BE1991-F09F-29A2-5267-3B3E93EA0F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E70FDF5C-E209-5A8F-7348-079CFBBE83D4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07048586-E74D-1450-C0C1-CDFF1F2DC139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7" name="Google Shape;250;p31">
              <a:extLst>
                <a:ext uri="{FF2B5EF4-FFF2-40B4-BE49-F238E27FC236}">
                  <a16:creationId xmlns:a16="http://schemas.microsoft.com/office/drawing/2014/main" id="{CAAD6E60-D336-455D-6B29-C92F39270665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Inngangur</a:t>
              </a:r>
            </a:p>
          </p:txBody>
        </p:sp>
      </p:grpSp>
      <p:pic>
        <p:nvPicPr>
          <p:cNvPr id="4" name="Graphic 3" descr="Badge Question Mark with solid fill">
            <a:extLst>
              <a:ext uri="{FF2B5EF4-FFF2-40B4-BE49-F238E27FC236}">
                <a16:creationId xmlns:a16="http://schemas.microsoft.com/office/drawing/2014/main" id="{260D348E-B588-746D-05E3-8E4286C09DF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200" y="1046480"/>
            <a:ext cx="1190730" cy="119073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4396907-53D1-74BF-A2E4-A1EFC02512A3}"/>
              </a:ext>
            </a:extLst>
          </p:cNvPr>
          <p:cNvSpPr txBox="1"/>
          <p:nvPr/>
        </p:nvSpPr>
        <p:spPr>
          <a:xfrm>
            <a:off x="1647930" y="2453826"/>
            <a:ext cx="3890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t>Skráið þetta á blaðsíðu 22 í verkfræðidagbókinni.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F3316CD4-A414-D8CB-AEDB-D8B932D50330}"/>
              </a:ext>
            </a:extLst>
          </p:cNvPr>
          <p:cNvSpPr txBox="1">
            <a:spLocks/>
          </p:cNvSpPr>
          <p:nvPr/>
        </p:nvSpPr>
        <p:spPr>
          <a:xfrm>
            <a:off x="1626159" y="1036953"/>
            <a:ext cx="10108641" cy="1312734"/>
          </a:xfrm>
          <a:prstGeom prst="rect">
            <a:avLst/>
          </a:prstGeom>
          <a:noFill/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Hvernig hefur liðið haft jákvæð áhrif á ykkur og aðra?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E7D394C-148E-79D1-3E20-5E8F874B79B7}"/>
              </a:ext>
            </a:extLst>
          </p:cNvPr>
          <p:cNvGrpSpPr/>
          <p:nvPr/>
        </p:nvGrpSpPr>
        <p:grpSpPr>
          <a:xfrm>
            <a:off x="5386725" y="2327785"/>
            <a:ext cx="6348075" cy="1423408"/>
            <a:chOff x="5032350" y="2677729"/>
            <a:chExt cx="6348075" cy="1423408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EDC62299-FE5A-E082-6439-F37C5629E76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032350" y="2677729"/>
              <a:ext cx="6348075" cy="1423408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FE68845-E12A-CB47-F81E-BF52ACE101D0}"/>
                </a:ext>
              </a:extLst>
            </p:cNvPr>
            <p:cNvSpPr/>
            <p:nvPr/>
          </p:nvSpPr>
          <p:spPr>
            <a:xfrm>
              <a:off x="5475383" y="3045772"/>
              <a:ext cx="5409282" cy="633862"/>
            </a:xfrm>
            <a:prstGeom prst="rect">
              <a:avLst/>
            </a:prstGeom>
            <a:solidFill>
              <a:srgbClr val="64A84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FF469504-EE7A-D29C-2AEE-6C95962DEAA8}"/>
              </a:ext>
            </a:extLst>
          </p:cNvPr>
          <p:cNvSpPr txBox="1"/>
          <p:nvPr/>
        </p:nvSpPr>
        <p:spPr>
          <a:xfrm>
            <a:off x="5829758" y="2695828"/>
            <a:ext cx="56075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t>Áhrif: Við nýtum það sem við lærum til að bæta heiminn okkar.</a:t>
            </a:r>
          </a:p>
        </p:txBody>
      </p:sp>
    </p:spTree>
    <p:extLst>
      <p:ext uri="{BB962C8B-B14F-4D97-AF65-F5344CB8AC3E}">
        <p14:creationId xmlns:p14="http://schemas.microsoft.com/office/powerpoint/2010/main" val="13703205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A04010-138E-E9A2-2080-9DB773E687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81CCBD10-92EB-5ED3-6150-33D57200E017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9" name="Google Shape;248;p31">
              <a:extLst>
                <a:ext uri="{FF2B5EF4-FFF2-40B4-BE49-F238E27FC236}">
                  <a16:creationId xmlns:a16="http://schemas.microsoft.com/office/drawing/2014/main" id="{A7E5BE77-1F3D-FAF3-B6F7-0F50B6B82167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10" name="Google Shape;250;p31">
              <a:extLst>
                <a:ext uri="{FF2B5EF4-FFF2-40B4-BE49-F238E27FC236}">
                  <a16:creationId xmlns:a16="http://schemas.microsoft.com/office/drawing/2014/main" id="{D545434C-F772-5C87-2741-2ED20359FE4F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Verkefni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F0BE0D4D-5CC3-B3F1-F43D-3820DA02D688}"/>
              </a:ext>
            </a:extLst>
          </p:cNvPr>
          <p:cNvSpPr txBox="1"/>
          <p:nvPr/>
        </p:nvSpPr>
        <p:spPr>
          <a:xfrm>
            <a:off x="587828" y="2714932"/>
            <a:ext cx="509451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t>Reynið að bæta við einu verkefni í viðbót ef það kemst fyrir í 2 mínútna og 30 sekúndna leiktímanum.</a:t>
            </a:r>
          </a:p>
          <a:p>
            <a:endParaRPr/>
          </a:p>
          <a:p>
            <a:r>
              <a:t>Haldið áfram að ítra og bæta vélmennahönnunina og skráið breytingarnar.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485DCD8-846D-E03C-C7E4-E68B8FCBC9E8}"/>
              </a:ext>
            </a:extLst>
          </p:cNvPr>
          <p:cNvGrpSpPr/>
          <p:nvPr/>
        </p:nvGrpSpPr>
        <p:grpSpPr>
          <a:xfrm>
            <a:off x="587828" y="1145429"/>
            <a:ext cx="1188720" cy="1188720"/>
            <a:chOff x="612880" y="1145429"/>
            <a:chExt cx="1188720" cy="1188720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B652DD2F-3D07-512F-B7D1-C5F267D46E83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" name="Graphic 4" descr="Sports Field with solid fill">
              <a:extLst>
                <a:ext uri="{FF2B5EF4-FFF2-40B4-BE49-F238E27FC236}">
                  <a16:creationId xmlns:a16="http://schemas.microsoft.com/office/drawing/2014/main" id="{1F1DA8BD-EC38-553D-CBF2-E6BA00E41C6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08762" y="1240157"/>
              <a:ext cx="996955" cy="996955"/>
            </a:xfrm>
            <a:prstGeom prst="rect">
              <a:avLst/>
            </a:prstGeom>
          </p:spPr>
        </p:pic>
      </p:grp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633F7B0A-9ECC-9258-1B3E-6B8C01FA3F29}"/>
              </a:ext>
            </a:extLst>
          </p:cNvPr>
          <p:cNvSpPr txBox="1">
            <a:spLocks/>
          </p:cNvSpPr>
          <p:nvPr/>
        </p:nvSpPr>
        <p:spPr>
          <a:xfrm>
            <a:off x="1882779" y="1080923"/>
            <a:ext cx="9682844" cy="14859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Nær verkefnastefnan yfir öll verkefnin sem þið vilduð reyna við?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21DDF23-439B-5291-6350-91F4DFD9A86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45212" y="2578969"/>
            <a:ext cx="5489588" cy="3661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0057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142D88-F1D7-EBDD-E6D8-E09A710A11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20A7C67-F243-5FFE-E265-46349BB83707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1C48B353-6C8C-E37C-716D-5C7208119DF2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8" name="Google Shape;250;p31">
              <a:extLst>
                <a:ext uri="{FF2B5EF4-FFF2-40B4-BE49-F238E27FC236}">
                  <a16:creationId xmlns:a16="http://schemas.microsoft.com/office/drawing/2014/main" id="{2032C11E-AFB9-6FA6-8788-10BA268D51A1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Ígrundun</a:t>
              </a:r>
            </a:p>
          </p:txBody>
        </p:sp>
      </p:grp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BB4A7199-DF59-C861-6CFC-158D81D4FADB}"/>
              </a:ext>
            </a:extLst>
          </p:cNvPr>
          <p:cNvSpPr txBox="1">
            <a:spLocks/>
          </p:cNvSpPr>
          <p:nvPr/>
        </p:nvSpPr>
        <p:spPr>
          <a:xfrm>
            <a:off x="1943100" y="1262058"/>
            <a:ext cx="9682844" cy="486911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Hvernig mun liðið sýna grunngildin á viðburðinum?</a:t>
            </a:r>
          </a:p>
          <a:p>
            <a:r>
              <a:t>Hvernig mun liðið útskýra fyrir dómurum hvað er nýstárlegt við lausnina?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477E9F4-281B-434C-0436-E89014E4FE5D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4BD1659B-66EF-0815-2E27-95BA50DDBB87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Graphic 14" descr="Thought with solid fill">
              <a:extLst>
                <a:ext uri="{FF2B5EF4-FFF2-40B4-BE49-F238E27FC236}">
                  <a16:creationId xmlns:a16="http://schemas.microsoft.com/office/drawing/2014/main" id="{52C208DA-FC57-63FA-31E6-9CD9688B1CF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75889" y="1262058"/>
              <a:ext cx="931281" cy="931281"/>
            </a:xfrm>
            <a:prstGeom prst="rect">
              <a:avLst/>
            </a:prstGeom>
          </p:spPr>
        </p:pic>
      </p:grpSp>
      <p:pic>
        <p:nvPicPr>
          <p:cNvPr id="2" name="Picture 1" descr="A cartoon of a child and a child&#10;&#10;AI-generated content may be incorrect.">
            <a:extLst>
              <a:ext uri="{FF2B5EF4-FFF2-40B4-BE49-F238E27FC236}">
                <a16:creationId xmlns:a16="http://schemas.microsoft.com/office/drawing/2014/main" id="{8CB63CD9-A6B3-3293-F8F5-0D517C243B9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7267"/>
          <a:stretch/>
        </p:blipFill>
        <p:spPr>
          <a:xfrm>
            <a:off x="4145544" y="4639367"/>
            <a:ext cx="3900911" cy="1572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8504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AD1023-6277-6DC4-687A-20C9A040A5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891FD1E4-C23C-2AF4-D9E8-0326CEE9E369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6C81C8CD-791C-E79D-6A09-6BFFBEA7777B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8" name="Google Shape;250;p31">
              <a:extLst>
                <a:ext uri="{FF2B5EF4-FFF2-40B4-BE49-F238E27FC236}">
                  <a16:creationId xmlns:a16="http://schemas.microsoft.com/office/drawing/2014/main" id="{EAF39965-5B00-988E-2464-42884337E00C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Ígrundun</a:t>
              </a:r>
            </a:p>
          </p:txBody>
        </p:sp>
      </p:grp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E7C09B9-7D88-6709-9A37-BD48BBB71B90}"/>
              </a:ext>
            </a:extLst>
          </p:cNvPr>
          <p:cNvSpPr txBox="1">
            <a:spLocks/>
          </p:cNvSpPr>
          <p:nvPr/>
        </p:nvSpPr>
        <p:spPr>
          <a:xfrm>
            <a:off x="1943100" y="1262058"/>
            <a:ext cx="9682844" cy="486911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Hvaða breytingar hafið þið gert á nýsköpunarverkefninu og vélmennahönnuninni út frá endurgjöf og prófunum?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24E8CA7-37CA-4645-AE71-698720AC5437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B8FEAE2D-B16B-0D1C-FDC5-3FE6B50AF060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Graphic 14" descr="Thought with solid fill">
              <a:extLst>
                <a:ext uri="{FF2B5EF4-FFF2-40B4-BE49-F238E27FC236}">
                  <a16:creationId xmlns:a16="http://schemas.microsoft.com/office/drawing/2014/main" id="{74DC97E6-6826-DF5E-0778-DD246F20303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75889" y="1262058"/>
              <a:ext cx="931281" cy="931281"/>
            </a:xfrm>
            <a:prstGeom prst="rect">
              <a:avLst/>
            </a:prstGeom>
          </p:spPr>
        </p:pic>
      </p:grpSp>
      <p:pic>
        <p:nvPicPr>
          <p:cNvPr id="2" name="Picture 1" descr="A cartoon of a child and a child&#10;&#10;AI-generated content may be incorrect.">
            <a:extLst>
              <a:ext uri="{FF2B5EF4-FFF2-40B4-BE49-F238E27FC236}">
                <a16:creationId xmlns:a16="http://schemas.microsoft.com/office/drawing/2014/main" id="{BBC6DD0F-A6DD-A804-49E9-917CBA881E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7267"/>
          <a:stretch/>
        </p:blipFill>
        <p:spPr>
          <a:xfrm>
            <a:off x="4145544" y="4639367"/>
            <a:ext cx="3900911" cy="1572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8068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5F3146-109F-1077-0AA2-9A32E6D801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9BE533C7-9AA5-63D1-A5A2-0053DAB4850C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2CD8ABA6-F6B4-6B10-747F-D830FA4AC3CB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8" name="Google Shape;250;p31">
              <a:extLst>
                <a:ext uri="{FF2B5EF4-FFF2-40B4-BE49-F238E27FC236}">
                  <a16:creationId xmlns:a16="http://schemas.microsoft.com/office/drawing/2014/main" id="{6FD12720-56DF-47B1-D0E1-39F8D4F70D52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Miðlun</a:t>
              </a:r>
            </a:p>
          </p:txBody>
        </p:sp>
      </p:grp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DD7DBD67-C10A-803D-24AF-51669F454FAF}"/>
              </a:ext>
            </a:extLst>
          </p:cNvPr>
          <p:cNvSpPr txBox="1">
            <a:spLocks/>
          </p:cNvSpPr>
          <p:nvPr/>
        </p:nvSpPr>
        <p:spPr>
          <a:xfrm>
            <a:off x="1943100" y="1007608"/>
            <a:ext cx="9682844" cy="229642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Deilið vélmennafærninni sem þið æfðuð og vinnunni við lausnina á þessum fundi.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F6001B8-E250-B612-7E9D-945F4808BDC6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98354F08-EA5F-A715-E534-44FC48AAEBBD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Graphic 14" descr="Customer review with solid fill">
              <a:extLst>
                <a:ext uri="{FF2B5EF4-FFF2-40B4-BE49-F238E27FC236}">
                  <a16:creationId xmlns:a16="http://schemas.microsoft.com/office/drawing/2014/main" id="{D42FD170-2BF4-AD7C-7C45-91A3F50BE4D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41599" y="1284918"/>
              <a:ext cx="931281" cy="931281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D91F0912-A05E-4117-9378-EF1C5174AED8}"/>
              </a:ext>
            </a:extLst>
          </p:cNvPr>
          <p:cNvGrpSpPr/>
          <p:nvPr/>
        </p:nvGrpSpPr>
        <p:grpSpPr>
          <a:xfrm>
            <a:off x="5974657" y="2858342"/>
            <a:ext cx="5134380" cy="3353297"/>
            <a:chOff x="5974657" y="2858342"/>
            <a:chExt cx="5134380" cy="3353297"/>
          </a:xfrm>
        </p:grpSpPr>
        <p:pic>
          <p:nvPicPr>
            <p:cNvPr id="5" name="Picture 4" descr="A cartoon of a child&#10;&#10;AI-generated content may be incorrect.">
              <a:extLst>
                <a:ext uri="{FF2B5EF4-FFF2-40B4-BE49-F238E27FC236}">
                  <a16:creationId xmlns:a16="http://schemas.microsoft.com/office/drawing/2014/main" id="{108A7D48-4B4D-3CC1-991B-03930FBAC1D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74657" y="3343564"/>
              <a:ext cx="2121836" cy="2868075"/>
            </a:xfrm>
            <a:prstGeom prst="rect">
              <a:avLst/>
            </a:prstGeom>
          </p:spPr>
        </p:pic>
        <p:pic>
          <p:nvPicPr>
            <p:cNvPr id="7" name="Picture 6" descr="A cartoon of a child wearing glasses&#10;&#10;AI-generated content may be incorrect.">
              <a:extLst>
                <a:ext uri="{FF2B5EF4-FFF2-40B4-BE49-F238E27FC236}">
                  <a16:creationId xmlns:a16="http://schemas.microsoft.com/office/drawing/2014/main" id="{9977ABE8-D149-A3E7-2310-BB5D8E348A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096493" y="2858342"/>
              <a:ext cx="1558637" cy="3353297"/>
            </a:xfrm>
            <a:prstGeom prst="rect">
              <a:avLst/>
            </a:prstGeom>
          </p:spPr>
        </p:pic>
        <p:pic>
          <p:nvPicPr>
            <p:cNvPr id="9" name="Picture 8" descr="Cartoon child with short black hair and yellow shirt&#10;&#10;AI-generated content may be incorrect.">
              <a:extLst>
                <a:ext uri="{FF2B5EF4-FFF2-40B4-BE49-F238E27FC236}">
                  <a16:creationId xmlns:a16="http://schemas.microsoft.com/office/drawing/2014/main" id="{128F9068-5D81-C0E2-8BB0-47793633119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774565" y="3303174"/>
              <a:ext cx="1334472" cy="29084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970435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81FCCC-5B06-399F-A188-506908FBE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toy figurine with a broom&#10;&#10;AI-generated content may be incorrect.">
            <a:extLst>
              <a:ext uri="{FF2B5EF4-FFF2-40B4-BE49-F238E27FC236}">
                <a16:creationId xmlns:a16="http://schemas.microsoft.com/office/drawing/2014/main" id="{1F88CC93-535E-7CCB-BBBE-F836C6AA7F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0234" y="1757363"/>
            <a:ext cx="5010150" cy="3343275"/>
          </a:xfrm>
          <a:prstGeom prst="rect">
            <a:avLst/>
          </a:prstGeom>
        </p:spPr>
      </p:pic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65988741-2E41-6EFD-E17C-13BB29980BDC}"/>
              </a:ext>
            </a:extLst>
          </p:cNvPr>
          <p:cNvSpPr txBox="1">
            <a:spLocks/>
          </p:cNvSpPr>
          <p:nvPr/>
        </p:nvSpPr>
        <p:spPr>
          <a:xfrm>
            <a:off x="7652506" y="2604481"/>
            <a:ext cx="4329651" cy="109312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Frágangur</a:t>
            </a:r>
          </a:p>
        </p:txBody>
      </p:sp>
    </p:spTree>
    <p:extLst>
      <p:ext uri="{BB962C8B-B14F-4D97-AF65-F5344CB8AC3E}">
        <p14:creationId xmlns:p14="http://schemas.microsoft.com/office/powerpoint/2010/main" val="16674495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8A997C5561FD94D82BEA37A4242D399" ma:contentTypeVersion="20" ma:contentTypeDescription="Create a new document." ma:contentTypeScope="" ma:versionID="6bbd37f1a0e15b0760d7cb596f9286e1">
  <xsd:schema xmlns:xsd="http://www.w3.org/2001/XMLSchema" xmlns:xs="http://www.w3.org/2001/XMLSchema" xmlns:p="http://schemas.microsoft.com/office/2006/metadata/properties" xmlns:ns2="7c8aad47-528b-43f4-b615-4953615f0d4f" xmlns:ns3="c7bc20cd-f3b5-4cb9-9099-b7d1e4c3c983" xmlns:ns4="0bfdc619-4bd5-4a26-8e37-4be4446dc23a" targetNamespace="http://schemas.microsoft.com/office/2006/metadata/properties" ma:root="true" ma:fieldsID="e763d1c84ed7af51cd4478259d108db6" ns2:_="" ns3:_="" ns4:_="">
    <xsd:import namespace="7c8aad47-528b-43f4-b615-4953615f0d4f"/>
    <xsd:import namespace="c7bc20cd-f3b5-4cb9-9099-b7d1e4c3c983"/>
    <xsd:import namespace="0bfdc619-4bd5-4a26-8e37-4be4446dc23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8aad47-528b-43f4-b615-4953615f0d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f13cef49-2953-4246-9b7f-e3d70b1cf0e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bc20cd-f3b5-4cb9-9099-b7d1e4c3c983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fdc619-4bd5-4a26-8e37-4be4446dc23a" elementFormDefault="qualified">
    <xsd:import namespace="http://schemas.microsoft.com/office/2006/documentManagement/types"/>
    <xsd:import namespace="http://schemas.microsoft.com/office/infopath/2007/PartnerControls"/>
    <xsd:element name="TaxCatchAll" ma:index="22" nillable="true" ma:displayName="Taxonomy Catch All Column" ma:hidden="true" ma:list="{c948275e-acb8-4f67-9f4b-0f18b628c537}" ma:internalName="TaxCatchAll" ma:showField="CatchAllData" ma:web="c7bc20cd-f3b5-4cb9-9099-b7d1e4c3c98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bfdc619-4bd5-4a26-8e37-4be4446dc23a" xsi:nil="true"/>
    <SharedWithUsers xmlns="c7bc20cd-f3b5-4cb9-9099-b7d1e4c3c983">
      <UserInfo>
        <DisplayName/>
        <AccountId xsi:nil="true"/>
        <AccountType/>
      </UserInfo>
    </SharedWithUsers>
    <lcf76f155ced4ddcb4097134ff3c332f xmlns="7c8aad47-528b-43f4-b615-4953615f0d4f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0012AEF-8AAC-4A42-BD47-B5824FE521A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c8aad47-528b-43f4-b615-4953615f0d4f"/>
    <ds:schemaRef ds:uri="c7bc20cd-f3b5-4cb9-9099-b7d1e4c3c983"/>
    <ds:schemaRef ds:uri="0bfdc619-4bd5-4a26-8e37-4be4446dc23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8C3B65E-86F5-4F12-882B-E72674BBA31A}">
  <ds:schemaRefs>
    <ds:schemaRef ds:uri="http://schemas.openxmlformats.org/package/2006/metadata/core-properties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98a1be8e-ceb0-4d64-90f3-74f22257285b"/>
    <ds:schemaRef ds:uri="65f3190a-2497-4c6e-9c08-e63c17ba8fcf"/>
    <ds:schemaRef ds:uri="http://purl.org/dc/elements/1.1/"/>
    <ds:schemaRef ds:uri="http://purl.org/dc/terms/"/>
    <ds:schemaRef ds:uri="0bfdc619-4bd5-4a26-8e37-4be4446dc23a"/>
    <ds:schemaRef ds:uri="http://purl.org/dc/dcmitype/"/>
    <ds:schemaRef ds:uri="32a440ee-ccdf-4ffb-ba5c-71e25989d2a9"/>
    <ds:schemaRef ds:uri="09a20863-7c96-4a57-95ca-029d1820b203"/>
    <ds:schemaRef ds:uri="c7bc20cd-f3b5-4cb9-9099-b7d1e4c3c983"/>
    <ds:schemaRef ds:uri="7c8aad47-528b-43f4-b615-4953615f0d4f"/>
  </ds:schemaRefs>
</ds:datastoreItem>
</file>

<file path=customXml/itemProps3.xml><?xml version="1.0" encoding="utf-8"?>
<ds:datastoreItem xmlns:ds="http://schemas.openxmlformats.org/officeDocument/2006/customXml" ds:itemID="{7151A670-0DF8-40A2-9C30-9AF459D7E23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2283</TotalTime>
  <Words>537</Words>
  <Application>Microsoft Office PowerPoint</Application>
  <PresentationFormat>Widescreen</PresentationFormat>
  <Paragraphs>61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Roboto</vt:lpstr>
      <vt:lpstr>Office 2013 - 2022 Theme</vt:lpstr>
      <vt:lpstr>1_Office 2013 - 2022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Brynjólfur Stefánsson</cp:lastModifiedBy>
  <cp:revision>93</cp:revision>
  <dcterms:created xsi:type="dcterms:W3CDTF">2020-04-21T20:33:01Z</dcterms:created>
  <dcterms:modified xsi:type="dcterms:W3CDTF">2026-08-11T21:23:48Z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0x01010008A997C5561FD94D82BEA37A4242D399</vt:lpwstr>
  </property>
  <property fmtid="{D5CDD505-2E9C-101B-9397-08002B2CF9AE}" pid="3" name="xd_ProgID">
    <vt:lpwstr/>
  </property>
  <property fmtid="{D5CDD505-2E9C-101B-9397-08002B2CF9AE}" pid="4" name="ComplianceAssetId">
    <vt:lpwstr/>
  </property>
  <property fmtid="{D5CDD505-2E9C-101B-9397-08002B2CF9AE}" pid="5" name="TemplateUrl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  <property fmtid="{D5CDD505-2E9C-101B-9397-08002B2CF9AE}" pid="8" name="xd_Signature">
    <vt:lpwstr/>
  </property>
  <property fmtid="{D5CDD505-2E9C-101B-9397-08002B2CF9AE}" pid="9" name="MediaServiceImageTags">
    <vt:lpwstr/>
  </property>
  <property fmtid="{D5CDD505-2E9C-101B-9397-08002B2CF9AE}" pid="10" name="Order">
    <vt:r8>4540400</vt:r8>
  </property>
  <property fmtid="{D5CDD505-2E9C-101B-9397-08002B2CF9AE}" pid="11" name="_SourceUrl">
    <vt:lpwstr/>
  </property>
  <property fmtid="{D5CDD505-2E9C-101B-9397-08002B2CF9AE}" pid="12" name="_SharedFileIndex">
    <vt:lpwstr/>
  </property>
</Properties>
</file>