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6"/>
  </p:notesMasterIdLst>
  <p:sldIdLst>
    <p:sldId id="345" r:id="rId6"/>
    <p:sldId id="346" r:id="rId7"/>
    <p:sldId id="347" r:id="rId8"/>
    <p:sldId id="371" r:id="rId9"/>
    <p:sldId id="355" r:id="rId10"/>
    <p:sldId id="368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69251D-CDC2-44E1-9AEC-8EDA02124A90}" v="14" dt="2026-05-22T15:16:41.824"/>
    <p1510:client id="{A727BFAF-260A-4D37-8D26-4F06423BA93A}" v="1" dt="2026-05-22T17:08:30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712" autoAdjust="0"/>
  </p:normalViewPr>
  <p:slideViewPr>
    <p:cSldViewPr snapToGrid="0">
      <p:cViewPr varScale="1">
        <p:scale>
          <a:sx n="79" d="100"/>
          <a:sy n="79" d="100"/>
        </p:scale>
        <p:origin x="126" y="26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5:17:07.719" v="111" actId="5793"/>
      <pc:docMkLst>
        <pc:docMk/>
      </pc:docMkLst>
      <pc:sldChg chg="del">
        <pc:chgData name="Kate Sample" userId="ad24f2c8-db21-4b10-9534-7a98911ec180" providerId="ADAL" clId="{C9D5FCC2-313F-4ADF-852E-FBEE7C6548C8}" dt="2026-05-22T14:29:13.570" v="0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4:50:18.412" v="4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4:50:18.412" v="4"/>
          <ac:picMkLst>
            <pc:docMk/>
            <pc:sldMk cId="2890323369" sldId="345"/>
            <ac:picMk id="2" creationId="{098265AD-B37C-DB3E-3079-996AE7696C29}"/>
          </ac:picMkLst>
        </pc:picChg>
        <pc:picChg chg="add mod">
          <ac:chgData name="Kate Sample" userId="ad24f2c8-db21-4b10-9534-7a98911ec180" providerId="ADAL" clId="{C9D5FCC2-313F-4ADF-852E-FBEE7C6548C8}" dt="2026-05-22T14:50:18.412" v="4"/>
          <ac:picMkLst>
            <pc:docMk/>
            <pc:sldMk cId="2890323369" sldId="345"/>
            <ac:picMk id="5" creationId="{2636BAE2-EC38-C869-1F36-9F630A0057CF}"/>
          </ac:picMkLst>
        </pc:picChg>
        <pc:picChg chg="del">
          <ac:chgData name="Kate Sample" userId="ad24f2c8-db21-4b10-9534-7a98911ec180" providerId="ADAL" clId="{C9D5FCC2-313F-4ADF-852E-FBEE7C6548C8}" dt="2026-05-22T14:49:58.903" v="2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49:59.539" v="3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2T15:15:02.352" v="101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5:17:07.719" v="111" actId="5793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5:17:07.719" v="111" actId="5793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29:17.631" v="1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57:36.779" v="50" actId="947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57:10.914" v="46"/>
          <ac:spMkLst>
            <pc:docMk/>
            <pc:sldMk cId="1370320588" sldId="371"/>
            <ac:spMk id="5" creationId="{9D9B37C0-56F2-25B7-364F-0195D2DEAAFD}"/>
          </ac:spMkLst>
        </pc:spChg>
        <pc:spChg chg="add mod">
          <ac:chgData name="Kate Sample" userId="ad24f2c8-db21-4b10-9534-7a98911ec180" providerId="ADAL" clId="{C9D5FCC2-313F-4ADF-852E-FBEE7C6548C8}" dt="2026-05-22T14:57:36.779" v="50" actId="947"/>
          <ac:spMkLst>
            <pc:docMk/>
            <pc:sldMk cId="1370320588" sldId="371"/>
            <ac:spMk id="8" creationId="{0FF76AFC-FB71-F6BA-3FE7-D54E37819F0D}"/>
          </ac:spMkLst>
        </pc:spChg>
        <pc:spChg chg="mod">
          <ac:chgData name="Kate Sample" userId="ad24f2c8-db21-4b10-9534-7a98911ec180" providerId="ADAL" clId="{C9D5FCC2-313F-4ADF-852E-FBEE7C6548C8}" dt="2026-05-22T14:53:12.777" v="9" actId="1076"/>
          <ac:spMkLst>
            <pc:docMk/>
            <pc:sldMk cId="1370320588" sldId="371"/>
            <ac:spMk id="9" creationId="{BE015D7D-B60B-FC96-C600-284405035E18}"/>
          </ac:spMkLst>
        </pc:spChg>
        <pc:spChg chg="mod">
          <ac:chgData name="Kate Sample" userId="ad24f2c8-db21-4b10-9534-7a98911ec180" providerId="ADAL" clId="{C9D5FCC2-313F-4ADF-852E-FBEE7C6548C8}" dt="2026-05-22T14:53:55.286" v="39" actId="947"/>
          <ac:spMkLst>
            <pc:docMk/>
            <pc:sldMk cId="1370320588" sldId="371"/>
            <ac:spMk id="14" creationId="{965F80D1-7D21-52C8-D3E7-E4710AF08D1C}"/>
          </ac:spMkLst>
        </pc:spChg>
        <pc:grpChg chg="add mod">
          <ac:chgData name="Kate Sample" userId="ad24f2c8-db21-4b10-9534-7a98911ec180" providerId="ADAL" clId="{C9D5FCC2-313F-4ADF-852E-FBEE7C6548C8}" dt="2026-05-22T14:57:15.335" v="47" actId="1076"/>
          <ac:grpSpMkLst>
            <pc:docMk/>
            <pc:sldMk cId="1370320588" sldId="371"/>
            <ac:grpSpMk id="2" creationId="{3C7F544A-FF32-2A85-3DC6-BA32A6E274EF}"/>
          </ac:grpSpMkLst>
        </pc:grpChg>
        <pc:grpChg chg="del">
          <ac:chgData name="Kate Sample" userId="ad24f2c8-db21-4b10-9534-7a98911ec180" providerId="ADAL" clId="{C9D5FCC2-313F-4ADF-852E-FBEE7C6548C8}" dt="2026-05-22T14:53:00.645" v="5" actId="478"/>
          <ac:grpSpMkLst>
            <pc:docMk/>
            <pc:sldMk cId="1370320588" sldId="371"/>
            <ac:grpSpMk id="10" creationId="{3636A55C-A241-6603-1C30-F277C157C08B}"/>
          </ac:grpSpMkLst>
        </pc:grpChg>
        <pc:picChg chg="mod">
          <ac:chgData name="Kate Sample" userId="ad24f2c8-db21-4b10-9534-7a98911ec180" providerId="ADAL" clId="{C9D5FCC2-313F-4ADF-852E-FBEE7C6548C8}" dt="2026-05-22T14:57:10.914" v="46"/>
          <ac:picMkLst>
            <pc:docMk/>
            <pc:sldMk cId="1370320588" sldId="371"/>
            <ac:picMk id="3" creationId="{B50015C9-41F5-DCAF-FAC4-9D76DEDA1F4A}"/>
          </ac:picMkLst>
        </pc:picChg>
      </pc:sldChg>
      <pc:sldMasterChg chg="delSldLayout">
        <pc:chgData name="Kate Sample" userId="ad24f2c8-db21-4b10-9534-7a98911ec180" providerId="ADAL" clId="{C9D5FCC2-313F-4ADF-852E-FBEE7C6548C8}" dt="2026-05-22T14:29:13.570" v="0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29:13.570" v="0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framfarirnar í lausn nýsköpunarverkefnisins og verkefnum vélmennaleiksins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Ræðið Coopertition® og hvernig liðið mun sýna það þegar þið keppið við önnur lið.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Skoðið matskvarða nýsköpunarverkefnisins til að sjá hvað á að vera með í fimm mínútna kynningunni.</a:t>
            </a:r>
          </a:p>
          <a:p>
            <a:r>
              <a:t>Skipuleggið verkefnakynninguna með því að skrifa drög eða handrit.</a:t>
            </a:r>
          </a:p>
          <a:p>
            <a:r>
              <a:t>Búið til það myndræna efni sem þið þurfið.</a:t>
            </a:r>
          </a:p>
          <a:p>
            <a:r>
              <a:t>Áhugaverð kynning hjálpar áhorfendum að muna helstu atriðin.</a:t>
            </a:r>
          </a:p>
          <a:p>
            <a:r>
              <a:t>Haldið áfram að skapa, prófa og ítra vélmennalausnina.</a:t>
            </a:r>
          </a:p>
          <a:p>
            <a:r>
              <a:t>Haldið áfram að æfa 2,5 mínútna vélmennaleiki með öllum verkefnunum sem þið hafið unnið að.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Útvegið liðinu matskvarða nýsköpunarverkefnisins.</a:t>
            </a:r>
          </a:p>
          <a:p>
            <a:r>
              <a:t>Kynningin getur verið glærusýning, veggspjald, leikþáttur eða jafnvel stutt atriði.</a:t>
            </a:r>
          </a:p>
          <a:p>
            <a:r>
              <a:t>Hægt er að nota leikmuni, til dæmis búninga, boli eða hatta.</a:t>
            </a:r>
          </a:p>
          <a:p>
            <a:r>
              <a:t>Gætið þess að liðin hafi teikningu eða líkan sem táknar lausnina til að sýna dómurum.</a:t>
            </a:r>
          </a:p>
          <a:p>
            <a:r>
              <a:t>Liðið getur notað handrit fyrir kynninguna á dómnefndarfundinum.</a:t>
            </a:r>
          </a:p>
          <a:p>
            <a:r>
              <a:t>Útvegið afrit fyrir hvern liðsmann.</a:t>
            </a:r>
          </a:p>
          <a:p>
            <a:r>
              <a:t>Liðið gæti þurft meira pláss til að geyma allt efni fyrir kynninguna.</a:t>
            </a:r>
          </a:p>
          <a:p>
            <a:r>
              <a:t>Notið stigablaðið í lok hvers 2,5 mínútna leiks svo liðið viti stigafjöldann.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Skoðið matskvarða nýsköpunarverkefnisins til að sjá hvað á að vera með í fimm mínútna kynningunni.</a:t>
            </a:r>
          </a:p>
          <a:p>
            <a:r>
              <a:t>Skipuleggið verkefnakynninguna með því að skrifa drög eða handrit.</a:t>
            </a:r>
          </a:p>
          <a:p>
            <a:r>
              <a:t>Búið til það myndræna efni sem þið þurfið.</a:t>
            </a:r>
          </a:p>
          <a:p>
            <a:r>
              <a:t>Áhugaverð kynning hjálpar áhorfendum að muna helstu atriðin.</a:t>
            </a:r>
          </a:p>
          <a:p>
            <a:r>
              <a:t>Haldið áfram að skapa, prófa og ítra vélmennalausnina.</a:t>
            </a:r>
          </a:p>
          <a:p>
            <a:r>
              <a:t>Haldið áfram að æfa 2,5 mínútna vélmennaleiki með öllum verkefnunum sem þið hafið unnið að.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Útvegið liðinu matskvarða nýsköpunarverkefnisins.</a:t>
            </a:r>
          </a:p>
          <a:p>
            <a:r>
              <a:t>Kynningin getur verið glærusýning, veggspjald, leikþáttur eða jafnvel stutt atriði.</a:t>
            </a:r>
          </a:p>
          <a:p>
            <a:r>
              <a:t>Hægt er að nota leikmuni, til dæmis búninga, boli eða hatta.</a:t>
            </a:r>
          </a:p>
          <a:p>
            <a:r>
              <a:t>Gætið þess að liðin hafi teikningu eða líkan sem táknar lausnina til að sýna dómurum.</a:t>
            </a:r>
          </a:p>
          <a:p>
            <a:r>
              <a:t>Liðið getur notað handrit fyrir kynninguna á dómnefndarfundinum.</a:t>
            </a:r>
          </a:p>
          <a:p>
            <a:r>
              <a:t>Útvegið afrit fyrir hvern liðsmann.</a:t>
            </a:r>
          </a:p>
          <a:p>
            <a:r>
              <a:t>Liðið gæti þurft meira pláss til að geyma allt efni fyrir kynninguna.</a:t>
            </a:r>
          </a:p>
          <a:p>
            <a:r>
              <a:t>Notið stigablaðið í lok hvers 2,5 mínútna leiks svo liðið viti stigafjöldann.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Safnist saman við mottuna. Deilið vélmennafærninni sem þið æfðuð á þessum fundi og vinnunni sem lauk í nýsköpunarverkefninu.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502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66326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14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85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74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98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027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5312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20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8222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51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3493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1517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91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10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ítra og bæta lausn nýsköpunarverkefnisins út frá prófunum og endurgjöf.</a:t>
            </a:r>
          </a:p>
          <a:p>
            <a:r>
              <a:t>Ég get unnið með liðinu mínu að því að forrita vélmennið okkar og prófa verkefnastefnuna.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undirbúa kynningu nýsköpunarverkefnisins og æfa tímasettan vélmennaleik til að sjá hvar þau þurfa að bæta sig.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98265AD-B37C-DB3E-3079-996AE7696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2636BAE2-EC38-C869-1F36-9F630A005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E48A571B-77F1-3258-13D7-0FD16089C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kynning: að setja fram upplýsingar fyrir aðra</a:t>
            </a:r>
          </a:p>
          <a:p>
            <a:endParaRPr/>
          </a:p>
          <a:p>
            <a:r>
              <a:t>handrit: skrifaður texti fyrir kynningu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FE023A92-7732-F3CB-B2DD-EE83B897FF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40" t="13602" r="13593" b="10333"/>
          <a:stretch/>
        </p:blipFill>
        <p:spPr>
          <a:xfrm>
            <a:off x="8636524" y="3088352"/>
            <a:ext cx="2788920" cy="2030037"/>
          </a:xfrm>
          <a:prstGeom prst="rect">
            <a:avLst/>
          </a:prstGeom>
        </p:spPr>
      </p:pic>
      <p:pic>
        <p:nvPicPr>
          <p:cNvPr id="10" name="Picture 9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8BD13F7E-3D39-A01F-5FD0-50C200639F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33" t="13602" r="12260" b="16702"/>
          <a:stretch/>
        </p:blipFill>
        <p:spPr>
          <a:xfrm>
            <a:off x="8620084" y="1145429"/>
            <a:ext cx="2791345" cy="171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15D7D-B60B-FC96-C600-284405035E18}"/>
              </a:ext>
            </a:extLst>
          </p:cNvPr>
          <p:cNvSpPr txBox="1"/>
          <p:nvPr/>
        </p:nvSpPr>
        <p:spPr>
          <a:xfrm>
            <a:off x="587828" y="2782669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Skráið þetta á blaðsíðu 23 í verkfræðidagbókinni.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65F80D1-7D21-52C8-D3E7-E4710AF08D1C}"/>
              </a:ext>
            </a:extLst>
          </p:cNvPr>
          <p:cNvSpPr txBox="1">
            <a:spLocks/>
          </p:cNvSpPr>
          <p:nvPr/>
        </p:nvSpPr>
        <p:spPr>
          <a:xfrm>
            <a:off x="1796868" y="1172891"/>
            <a:ext cx="9937932" cy="14859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hefur liðið sýnt Coopertition®?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7F544A-FF32-2A85-3DC6-BA32A6E274EF}"/>
              </a:ext>
            </a:extLst>
          </p:cNvPr>
          <p:cNvGrpSpPr/>
          <p:nvPr/>
        </p:nvGrpSpPr>
        <p:grpSpPr>
          <a:xfrm>
            <a:off x="5034572" y="2717296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50015C9-41F5-DCAF-FAC4-9D76DEDA1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D9B37C0-56F2-25B7-364F-0195D2DEAAFD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FF76AFC-FB71-F6BA-3FE7-D54E37819F0D}"/>
              </a:ext>
            </a:extLst>
          </p:cNvPr>
          <p:cNvSpPr txBox="1"/>
          <p:nvPr/>
        </p:nvSpPr>
        <p:spPr>
          <a:xfrm>
            <a:off x="5477605" y="3085339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Coopertition®: Lið hjálpast að og vinna saman, jafnvel þótt þau keppi hvert við annað.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8" y="1080922"/>
            <a:ext cx="9852021" cy="1506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Notið matskvarða nýsköpunarverkefnisins til að skipuleggja verkefnakynninguna.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01600" y="2735665"/>
            <a:ext cx="825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Skrifið handrit til að muna helstu atriði.</a:t>
            </a:r>
          </a:p>
          <a:p>
            <a:endParaRPr/>
          </a:p>
          <a:p>
            <a:r>
              <a:t>Eru einhverjir leikmunir eða búningar sem þið viljið nota í kynningunni?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8DB2835E-665C-55B6-8C94-AA3257F517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children standing together&#10;&#10;AI-generated content may be incorrect.">
            <a:extLst>
              <a:ext uri="{FF2B5EF4-FFF2-40B4-BE49-F238E27FC236}">
                <a16:creationId xmlns:a16="http://schemas.microsoft.com/office/drawing/2014/main" id="{4D6DBBA5-231C-2A79-2B35-61381C57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857" y="3637279"/>
            <a:ext cx="8210286" cy="257828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8" y="1145429"/>
            <a:ext cx="9852021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Æfið 2 mínútna og 30 sekúndna vélmennaleikinn og sjáið hversu mörgum verkefnum þið getið lokið.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8" y="2546764"/>
            <a:ext cx="9150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Eru allar viðbæturnar auðveldar að grípa í leik?</a:t>
            </a:r>
          </a:p>
          <a:p>
            <a:endParaRPr/>
          </a:p>
          <a:p>
            <a:r>
              <a:t>Fá allir að taka þátt í vélmennaleiknum?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vitið þið hvort lausnin muni hafa jákvæð áhrif á aðra?</a:t>
            </a:r>
          </a:p>
          <a:p>
            <a:r>
              <a:t>Hverju er liðið stoltast af í vinnunni við verkefnið og vélmennahönnunina?</a:t>
            </a:r>
          </a:p>
          <a:p>
            <a:r>
              <a:t>Hvaða færni hafið þið þróað í gegnum FIRST® LEGO® League reynsluna?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39D048D8-8DF2-8FD6-53C0-EEF53E1C5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320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æfðuð og vinnunni við lausnina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4F9376D-463A-F634-DD2E-7B42D8DDB79D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26146F10-5128-B89E-66BA-49E0747B6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6C943287-F453-A420-F01F-A1D481082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A3C28A2D-8E2F-6038-D19F-C12820A31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1EBE6E2-648B-709C-7112-D22375A90C48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1852C5-5DBC-4354-9823-48B619E6A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2009</TotalTime>
  <Words>727</Words>
  <Application>Microsoft Office PowerPoint</Application>
  <PresentationFormat>Widescreen</PresentationFormat>
  <Paragraphs>85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4541600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