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4"/>
  </p:sldMasterIdLst>
  <p:notesMasterIdLst>
    <p:notesMasterId r:id="rId15"/>
  </p:notesMasterIdLst>
  <p:sldIdLst>
    <p:sldId id="345" r:id="rId5"/>
    <p:sldId id="346" r:id="rId6"/>
    <p:sldId id="347" r:id="rId7"/>
    <p:sldId id="371" r:id="rId8"/>
    <p:sldId id="368" r:id="rId9"/>
    <p:sldId id="355" r:id="rId10"/>
    <p:sldId id="357" r:id="rId11"/>
    <p:sldId id="356" r:id="rId12"/>
    <p:sldId id="359" r:id="rId13"/>
    <p:sldId id="36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915290-8344-CD5D-185D-98D43C5DE9EE}" name="Kate Sample" initials="KS" userId="S::ksample@firstinspires.org::ad24f2c8-db21-4b10-9534-7a98911ec180" providerId="AD"/>
  <p188:author id="{E97725C9-38CB-DF41-38E4-16BBCD052361}" name="Tammy Pankey" initials="TP" userId="S::tpankey@firstinspires.org::89b84b47-0384-4d66-b56e-dc00ebdb68c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y Morgan" initials="KM" lastIdx="14" clrIdx="0">
    <p:extLst>
      <p:ext uri="{19B8F6BF-5375-455C-9EA6-DF929625EA0E}">
        <p15:presenceInfo xmlns:p15="http://schemas.microsoft.com/office/powerpoint/2012/main" userId="S::kmorgan@firstinspires.org::19752d8f-270a-426b-91ad-1bf5c79275bc" providerId="AD"/>
      </p:ext>
    </p:extLst>
  </p:cmAuthor>
  <p:cmAuthor id="2" name="Tammy Pankey" initials="TP" lastIdx="25" clrIdx="1">
    <p:extLst>
      <p:ext uri="{19B8F6BF-5375-455C-9EA6-DF929625EA0E}">
        <p15:presenceInfo xmlns:p15="http://schemas.microsoft.com/office/powerpoint/2012/main" userId="S::tpankey@firstinspires.org::89b84b47-0384-4d66-b56e-dc00ebdb68cf" providerId="AD"/>
      </p:ext>
    </p:extLst>
  </p:cmAuthor>
  <p:cmAuthor id="3" name="Betsy Daniels" initials="BD" lastIdx="4" clrIdx="2">
    <p:extLst>
      <p:ext uri="{19B8F6BF-5375-455C-9EA6-DF929625EA0E}">
        <p15:presenceInfo xmlns:p15="http://schemas.microsoft.com/office/powerpoint/2012/main" userId="S::bdaniels@firstinspires.org::a44171bd-6c25-4139-ab16-062dbd6de46d" providerId="AD"/>
      </p:ext>
    </p:extLst>
  </p:cmAuthor>
  <p:cmAuthor id="4" name="Libby Simpson" initials="LS" lastIdx="6" clrIdx="3">
    <p:extLst>
      <p:ext uri="{19B8F6BF-5375-455C-9EA6-DF929625EA0E}">
        <p15:presenceInfo xmlns:p15="http://schemas.microsoft.com/office/powerpoint/2012/main" userId="S::lsimpson@firstinspires.org::279f7fcd-fcc6-488a-9740-ffec112d6907" providerId="AD"/>
      </p:ext>
    </p:extLst>
  </p:cmAuthor>
  <p:cmAuthor id="5" name="Marian Murphy" initials="MM" lastIdx="9" clrIdx="4">
    <p:extLst>
      <p:ext uri="{19B8F6BF-5375-455C-9EA6-DF929625EA0E}">
        <p15:presenceInfo xmlns:p15="http://schemas.microsoft.com/office/powerpoint/2012/main" userId="S::mmurphy@firstinspires.org::6ddc4b1b-6521-474c-a22d-2c363c1d36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C24"/>
    <a:srgbClr val="0660AC"/>
    <a:srgbClr val="00A551"/>
    <a:srgbClr val="0FB7D1"/>
    <a:srgbClr val="FF781D"/>
    <a:srgbClr val="662D91"/>
    <a:srgbClr val="FFFFFF"/>
    <a:srgbClr val="E3F3F6"/>
    <a:srgbClr val="EBF5F8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63D393-6E76-4CCC-B32A-51D50A11CA01}" v="10" dt="2026-05-22T15:33:22.044"/>
    <p1510:client id="{AAFFC369-DA7C-479D-A905-995D9E16A7C9}" v="1" dt="2026-05-22T17:08:41.0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1634" autoAdjust="0"/>
  </p:normalViewPr>
  <p:slideViewPr>
    <p:cSldViewPr snapToGrid="0">
      <p:cViewPr varScale="1">
        <p:scale>
          <a:sx n="79" d="100"/>
          <a:sy n="79" d="100"/>
        </p:scale>
        <p:origin x="126" y="354"/>
      </p:cViewPr>
      <p:guideLst>
        <p:guide orient="horz" pos="2160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 Sample" userId="ad24f2c8-db21-4b10-9534-7a98911ec180" providerId="ADAL" clId="{C9D5FCC2-313F-4ADF-852E-FBEE7C6548C8}"/>
    <pc:docChg chg="custSel addSld delSld modSld sldOrd">
      <pc:chgData name="Kate Sample" userId="ad24f2c8-db21-4b10-9534-7a98911ec180" providerId="ADAL" clId="{C9D5FCC2-313F-4ADF-852E-FBEE7C6548C8}" dt="2026-05-22T15:40:17.778" v="173" actId="1076"/>
      <pc:docMkLst>
        <pc:docMk/>
      </pc:docMkLst>
      <pc:sldChg chg="del">
        <pc:chgData name="Kate Sample" userId="ad24f2c8-db21-4b10-9534-7a98911ec180" providerId="ADAL" clId="{C9D5FCC2-313F-4ADF-852E-FBEE7C6548C8}" dt="2026-05-22T14:29:26.468" v="1" actId="47"/>
        <pc:sldMkLst>
          <pc:docMk/>
          <pc:sldMk cId="1109188424" sldId="294"/>
        </pc:sldMkLst>
      </pc:sldChg>
      <pc:sldChg chg="addSp delSp modSp">
        <pc:chgData name="Kate Sample" userId="ad24f2c8-db21-4b10-9534-7a98911ec180" providerId="ADAL" clId="{C9D5FCC2-313F-4ADF-852E-FBEE7C6548C8}" dt="2026-05-22T14:50:29.760" v="4"/>
        <pc:sldMkLst>
          <pc:docMk/>
          <pc:sldMk cId="2890323369" sldId="345"/>
        </pc:sldMkLst>
        <pc:picChg chg="add mod">
          <ac:chgData name="Kate Sample" userId="ad24f2c8-db21-4b10-9534-7a98911ec180" providerId="ADAL" clId="{C9D5FCC2-313F-4ADF-852E-FBEE7C6548C8}" dt="2026-05-22T14:50:29.760" v="4"/>
          <ac:picMkLst>
            <pc:docMk/>
            <pc:sldMk cId="2890323369" sldId="345"/>
            <ac:picMk id="2" creationId="{967092DE-B731-00B4-7484-EEB0D8575DF5}"/>
          </ac:picMkLst>
        </pc:picChg>
        <pc:picChg chg="add mod">
          <ac:chgData name="Kate Sample" userId="ad24f2c8-db21-4b10-9534-7a98911ec180" providerId="ADAL" clId="{C9D5FCC2-313F-4ADF-852E-FBEE7C6548C8}" dt="2026-05-22T14:50:29.760" v="4"/>
          <ac:picMkLst>
            <pc:docMk/>
            <pc:sldMk cId="2890323369" sldId="345"/>
            <ac:picMk id="5" creationId="{759617AC-CF5B-9E27-3C99-27CD6FB49B15}"/>
          </ac:picMkLst>
        </pc:picChg>
        <pc:picChg chg="del">
          <ac:chgData name="Kate Sample" userId="ad24f2c8-db21-4b10-9534-7a98911ec180" providerId="ADAL" clId="{C9D5FCC2-313F-4ADF-852E-FBEE7C6548C8}" dt="2026-05-22T14:50:27.769" v="2" actId="478"/>
          <ac:picMkLst>
            <pc:docMk/>
            <pc:sldMk cId="2890323369" sldId="345"/>
            <ac:picMk id="1026" creationId="{DDA63D0B-B4FA-47D6-90BF-8720DA8813F0}"/>
          </ac:picMkLst>
        </pc:picChg>
        <pc:picChg chg="del">
          <ac:chgData name="Kate Sample" userId="ad24f2c8-db21-4b10-9534-7a98911ec180" providerId="ADAL" clId="{C9D5FCC2-313F-4ADF-852E-FBEE7C6548C8}" dt="2026-05-22T14:50:29.194" v="3" actId="478"/>
          <ac:picMkLst>
            <pc:docMk/>
            <pc:sldMk cId="2890323369" sldId="345"/>
            <ac:picMk id="1027" creationId="{C823F484-6DA0-2D29-88D1-8E8A79D65AFD}"/>
          </ac:picMkLst>
        </pc:picChg>
      </pc:sldChg>
      <pc:sldChg chg="modSp mod modNotesTx">
        <pc:chgData name="Kate Sample" userId="ad24f2c8-db21-4b10-9534-7a98911ec180" providerId="ADAL" clId="{C9D5FCC2-313F-4ADF-852E-FBEE7C6548C8}" dt="2026-05-22T15:39:45.404" v="171" actId="1076"/>
        <pc:sldMkLst>
          <pc:docMk/>
          <pc:sldMk cId="1999005728" sldId="355"/>
        </pc:sldMkLst>
        <pc:spChg chg="mod">
          <ac:chgData name="Kate Sample" userId="ad24f2c8-db21-4b10-9534-7a98911ec180" providerId="ADAL" clId="{C9D5FCC2-313F-4ADF-852E-FBEE7C6548C8}" dt="2026-05-22T15:35:36.666" v="85" actId="20577"/>
          <ac:spMkLst>
            <pc:docMk/>
            <pc:sldMk cId="1999005728" sldId="355"/>
            <ac:spMk id="3" creationId="{F0BE0D4D-5CC3-B3F1-F43D-3820DA02D688}"/>
          </ac:spMkLst>
        </pc:spChg>
        <pc:spChg chg="mod">
          <ac:chgData name="Kate Sample" userId="ad24f2c8-db21-4b10-9534-7a98911ec180" providerId="ADAL" clId="{C9D5FCC2-313F-4ADF-852E-FBEE7C6548C8}" dt="2026-05-22T15:39:45.404" v="171" actId="1076"/>
          <ac:spMkLst>
            <pc:docMk/>
            <pc:sldMk cId="1999005728" sldId="355"/>
            <ac:spMk id="13" creationId="{633F7B0A-9ECC-9258-1B3E-6B8C01FA3F29}"/>
          </ac:spMkLst>
        </pc:spChg>
      </pc:sldChg>
      <pc:sldChg chg="modSp mod">
        <pc:chgData name="Kate Sample" userId="ad24f2c8-db21-4b10-9534-7a98911ec180" providerId="ADAL" clId="{C9D5FCC2-313F-4ADF-852E-FBEE7C6548C8}" dt="2026-05-22T15:38:26.258" v="170" actId="5793"/>
        <pc:sldMkLst>
          <pc:docMk/>
          <pc:sldMk cId="1393850421" sldId="357"/>
        </pc:sldMkLst>
        <pc:spChg chg="mod">
          <ac:chgData name="Kate Sample" userId="ad24f2c8-db21-4b10-9534-7a98911ec180" providerId="ADAL" clId="{C9D5FCC2-313F-4ADF-852E-FBEE7C6548C8}" dt="2026-05-22T15:38:26.258" v="170" actId="5793"/>
          <ac:spMkLst>
            <pc:docMk/>
            <pc:sldMk cId="1393850421" sldId="357"/>
            <ac:spMk id="11" creationId="{BB4A7199-DF59-C861-6CFC-158D81D4FADB}"/>
          </ac:spMkLst>
        </pc:spChg>
      </pc:sldChg>
      <pc:sldChg chg="add">
        <pc:chgData name="Kate Sample" userId="ad24f2c8-db21-4b10-9534-7a98911ec180" providerId="ADAL" clId="{C9D5FCC2-313F-4ADF-852E-FBEE7C6548C8}" dt="2026-05-22T14:29:24.116" v="0"/>
        <pc:sldMkLst>
          <pc:docMk/>
          <pc:sldMk cId="4203380145" sldId="365"/>
        </pc:sldMkLst>
      </pc:sldChg>
      <pc:sldChg chg="ord">
        <pc:chgData name="Kate Sample" userId="ad24f2c8-db21-4b10-9534-7a98911ec180" providerId="ADAL" clId="{C9D5FCC2-313F-4ADF-852E-FBEE7C6548C8}" dt="2026-05-22T15:35:54.204" v="87"/>
        <pc:sldMkLst>
          <pc:docMk/>
          <pc:sldMk cId="1669780500" sldId="368"/>
        </pc:sldMkLst>
      </pc:sldChg>
      <pc:sldChg chg="addSp delSp modSp mod modNotesTx">
        <pc:chgData name="Kate Sample" userId="ad24f2c8-db21-4b10-9534-7a98911ec180" providerId="ADAL" clId="{C9D5FCC2-313F-4ADF-852E-FBEE7C6548C8}" dt="2026-05-22T15:40:17.778" v="173" actId="1076"/>
        <pc:sldMkLst>
          <pc:docMk/>
          <pc:sldMk cId="1370320588" sldId="371"/>
        </pc:sldMkLst>
        <pc:spChg chg="mod">
          <ac:chgData name="Kate Sample" userId="ad24f2c8-db21-4b10-9534-7a98911ec180" providerId="ADAL" clId="{C9D5FCC2-313F-4ADF-852E-FBEE7C6548C8}" dt="2026-05-22T15:27:31.464" v="32" actId="1076"/>
          <ac:spMkLst>
            <pc:docMk/>
            <pc:sldMk cId="1370320588" sldId="371"/>
            <ac:spMk id="5" creationId="{FA7752B5-7D6F-9CB5-B0B3-013F2EA2963F}"/>
          </ac:spMkLst>
        </pc:spChg>
        <pc:spChg chg="mod">
          <ac:chgData name="Kate Sample" userId="ad24f2c8-db21-4b10-9534-7a98911ec180" providerId="ADAL" clId="{C9D5FCC2-313F-4ADF-852E-FBEE7C6548C8}" dt="2026-05-22T15:27:09.108" v="28" actId="1076"/>
          <ac:spMkLst>
            <pc:docMk/>
            <pc:sldMk cId="1370320588" sldId="371"/>
            <ac:spMk id="12" creationId="{7A350CC3-8DCB-7DF0-1F5A-D3B2F837E1CF}"/>
          </ac:spMkLst>
        </pc:spChg>
        <pc:spChg chg="mod">
          <ac:chgData name="Kate Sample" userId="ad24f2c8-db21-4b10-9534-7a98911ec180" providerId="ADAL" clId="{C9D5FCC2-313F-4ADF-852E-FBEE7C6548C8}" dt="2026-05-22T15:27:26.048" v="30"/>
          <ac:spMkLst>
            <pc:docMk/>
            <pc:sldMk cId="1370320588" sldId="371"/>
            <ac:spMk id="13" creationId="{916A3F4D-97B8-789C-D290-2D34D9C8C934}"/>
          </ac:spMkLst>
        </pc:spChg>
        <pc:spChg chg="add mod">
          <ac:chgData name="Kate Sample" userId="ad24f2c8-db21-4b10-9534-7a98911ec180" providerId="ADAL" clId="{C9D5FCC2-313F-4ADF-852E-FBEE7C6548C8}" dt="2026-05-22T15:40:17.778" v="173" actId="1076"/>
          <ac:spMkLst>
            <pc:docMk/>
            <pc:sldMk cId="1370320588" sldId="371"/>
            <ac:spMk id="14" creationId="{21928742-1E29-8451-43C9-D753F861FDF5}"/>
          </ac:spMkLst>
        </pc:spChg>
        <pc:grpChg chg="add mod">
          <ac:chgData name="Kate Sample" userId="ad24f2c8-db21-4b10-9534-7a98911ec180" providerId="ADAL" clId="{C9D5FCC2-313F-4ADF-852E-FBEE7C6548C8}" dt="2026-05-22T15:40:12.204" v="172" actId="1076"/>
          <ac:grpSpMkLst>
            <pc:docMk/>
            <pc:sldMk cId="1370320588" sldId="371"/>
            <ac:grpSpMk id="2" creationId="{22D5C540-3DBD-8626-452A-FCAEF90E87F1}"/>
          </ac:grpSpMkLst>
        </pc:grpChg>
        <pc:grpChg chg="del">
          <ac:chgData name="Kate Sample" userId="ad24f2c8-db21-4b10-9534-7a98911ec180" providerId="ADAL" clId="{C9D5FCC2-313F-4ADF-852E-FBEE7C6548C8}" dt="2026-05-22T15:26:36.746" v="5" actId="478"/>
          <ac:grpSpMkLst>
            <pc:docMk/>
            <pc:sldMk cId="1370320588" sldId="371"/>
            <ac:grpSpMk id="8" creationId="{A912364C-78F7-25ED-4A02-6649A776408F}"/>
          </ac:grpSpMkLst>
        </pc:grpChg>
        <pc:picChg chg="mod">
          <ac:chgData name="Kate Sample" userId="ad24f2c8-db21-4b10-9534-7a98911ec180" providerId="ADAL" clId="{C9D5FCC2-313F-4ADF-852E-FBEE7C6548C8}" dt="2026-05-22T15:27:26.048" v="30"/>
          <ac:picMkLst>
            <pc:docMk/>
            <pc:sldMk cId="1370320588" sldId="371"/>
            <ac:picMk id="3" creationId="{EED408BD-1120-3695-4452-744AFD0C6DD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3F5F3-06B3-EE47-BF43-708E2593BF64}" type="datetimeFigureOut">
              <a:rPr lang="en-US" smtClean="0"/>
              <a:t>11-Aug-26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7B8CF6-C2C2-924C-96EF-0C0C9E05FE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01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CE49D-5553-0DBB-0BF8-64444079B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4F88F2-C0A6-7CFA-E6E4-7B9D5209F8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D103EF-C1A0-3E61-8EEF-561510BCA0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Ræðið við nemendur um framfarirnar í lausn nýsköpunarverkefnisins og verkefnum vélmennaleiksins frá síðasta fundi.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84329F-FEF6-FFF8-66E6-F1A7105361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247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BAE63-EAF5-5DC0-BD9D-561157084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F8F350-F575-A504-5C04-32AB6415BF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8DF365-6CA7-1651-636F-D25B35575B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Sértækur orðaforði fundarins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65ACC9-40FF-A0EC-8818-E4B1B4D122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945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59B67-DA09-E0AE-5389-A07956D25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5CEDED-0761-A2BD-4557-15C0709F23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6ADBF5-D438-20B5-D41B-7BB4F8D356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Inngangur:</a:t>
            </a:r>
          </a:p>
          <a:p>
            <a:r>
              <a:t>Ræðið hvernig liðið hefur skemmt sér við að kanna þema tímabilsins og deilið dæmum um hvernig liðið hefur fagnað vinnunni.</a:t>
            </a:r>
          </a:p>
          <a:p>
            <a:r>
              <a:t>Ljúkið við hlutann „Viðburðartími“ á framfarablaði liðsins á blaðsíðu 8</a:t>
            </a:r>
          </a:p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72CBA0-4829-4A8C-F824-CBC122BC0C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182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A79A0-6943-9DB5-59E3-DD95E0787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216FB9-E39B-0A6E-414A-67B17095F5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1C332C-0EB2-8480-C7AC-C905994A8C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Verkefni</a:t>
            </a:r>
          </a:p>
          <a:p>
            <a:r>
              <a:t>Skoðið matskvarða vélmennahönnunar til að sjá hvað á að vera með í fimm mínútna útskýringunni.</a:t>
            </a:r>
          </a:p>
          <a:p>
            <a:r>
              <a:t>Skipuleggið útskýringu á vélmennahönnun með því að búa til drög eða handrit.</a:t>
            </a:r>
          </a:p>
          <a:p>
            <a:r>
              <a:t>Gætið þess að segja frá því hvernig hver liðsfélagi lagði sitt af mörkum við verkefnið og vélmennahönnunina.</a:t>
            </a:r>
          </a:p>
          <a:p>
            <a:r>
              <a:t>Haldið áfram að þróa og æfa verkefnakynninguna og safna endurgjöf.</a:t>
            </a:r>
          </a:p>
          <a:p>
            <a:r>
              <a:t>Ræðið ígrundunarspurningarnar og skráið framfarir ykkar.</a:t>
            </a:r>
          </a:p>
          <a:p>
            <a:endParaRPr/>
          </a:p>
          <a:p>
            <a:r>
              <a:t>Ábendingar fyrir fund</a:t>
            </a:r>
          </a:p>
          <a:p>
            <a:r>
              <a:t>Útvegið liðinu matskvarða vélmennahönnunar. Látið liðið ígrunda framfarir sínar og ljúka síðasta hluta framfarablaðs liðsins á blaðsíðu 8 í verkfræðidagbókinni.</a:t>
            </a:r>
          </a:p>
          <a:p>
            <a:r>
              <a:t>Byggið upp sjálfstraust liðsins með því að láta þau æfa að kynna nýsköpunarverkefnið og vélmennahönnunina.</a:t>
            </a:r>
          </a:p>
          <a:p>
            <a:r>
              <a:t>Allir liðsmenn ættu að taka þátt í kynningunni á dómnefndarfundinum.</a:t>
            </a:r>
          </a:p>
          <a:p>
            <a:r>
              <a:t>Ef liðið þarf sérstaka aðlögun, hafið samband við mótshaldara.</a:t>
            </a:r>
          </a:p>
          <a:p>
            <a:r>
              <a:t>Sem hluti af verkefnastefnunni ætti liðið að vita hver keyrir vélmennið í leikjunum.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5EEDE2-2EC3-1E79-31DB-0EB4FB64D1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5906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8EF91-DCAE-7221-3140-98B111EB5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021226-F7EB-D697-2B9C-8CB57D076A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A72EB8-A3D4-2E7A-59F3-B5EFB9BE5D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Verkefni</a:t>
            </a:r>
          </a:p>
          <a:p>
            <a:r>
              <a:t>Skoðið matskvarða vélmennahönnunar til að sjá hvað á að vera með í fimm mínútna útskýringunni.</a:t>
            </a:r>
          </a:p>
          <a:p>
            <a:r>
              <a:t>Skipuleggið útskýringu á vélmennahönnun með því að búa til drög eða handrit.</a:t>
            </a:r>
          </a:p>
          <a:p>
            <a:r>
              <a:t>Gætið þess að segja frá því hvernig hver liðsfélagi lagði sitt af mörkum við verkefnið og vélmennahönnunina.</a:t>
            </a:r>
          </a:p>
          <a:p>
            <a:r>
              <a:t>Haldið áfram að þróa og æfa verkefnakynninguna og safna endurgjöf.</a:t>
            </a:r>
          </a:p>
          <a:p>
            <a:r>
              <a:t>Ræðið ígrundunarspurningarnar og skráið framfarir ykkar.</a:t>
            </a:r>
          </a:p>
          <a:p>
            <a:endParaRPr/>
          </a:p>
          <a:p>
            <a:r>
              <a:t>Ábendingar fyrir fund</a:t>
            </a:r>
          </a:p>
          <a:p>
            <a:r>
              <a:t>Útvegið liðinu matskvarða vélmennahönnunar. Látið liðið ígrunda framfarir sínar og ljúka síðasta hluta framfarablaðs liðsins á blaðsíðu 8 í verkfræðidagbókinni.</a:t>
            </a:r>
          </a:p>
          <a:p>
            <a:r>
              <a:t>Byggið upp sjálfstraust liðsins með því að láta þau æfa að kynna nýsköpunarverkefnið og vélmennahönnunina.</a:t>
            </a:r>
          </a:p>
          <a:p>
            <a:r>
              <a:t>Allir liðsmenn ættu að taka þátt í kynningunni á dómnefndarfundinum.</a:t>
            </a:r>
          </a:p>
          <a:p>
            <a:r>
              <a:t>Ef liðið þarf sérstaka aðlögun, hafið samband við mótshaldara.</a:t>
            </a:r>
          </a:p>
          <a:p>
            <a:r>
              <a:t>Sem hluti af verkefnastefnunni ætti liðið að vita hver keyrir vélmennið í leikjunum.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C462A2-015F-9042-E817-7007487278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1151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984FB-F5A2-7B77-FDD5-764C597B0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8A2B1C-6D8B-6BF0-2203-981C190B02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5A724B-318B-503C-3F6C-382CA5E5A8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300FCF-2DB8-A20B-87F2-85EFBD0AE9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4173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18847-407D-7CB5-B4B2-09116F1C5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A42B29-4235-CD0C-E6EC-3DC6816B0D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13AEBA-7F7D-1720-0938-FD856D841B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Miðlun</a:t>
            </a:r>
          </a:p>
          <a:p>
            <a:r>
              <a:t>Ræðið ígrundunarspurningarnar.</a:t>
            </a:r>
          </a:p>
          <a:p>
            <a:r>
              <a:t>Æfið verkefnakynninguna og safnið endurgjöf.</a:t>
            </a:r>
          </a:p>
          <a:p>
            <a:r>
              <a:t>Gangið frá vinnusvæðinu.</a:t>
            </a:r>
          </a:p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6AB238-2D3A-EFDF-6429-7B6EBF0805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3151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3187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0361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43415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7915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291414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6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09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1_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62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5736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53577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8778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520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11-Aug-26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67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83D69124-12DE-626F-C834-1BA7D69B9408}"/>
              </a:ext>
            </a:extLst>
          </p:cNvPr>
          <p:cNvSpPr txBox="1">
            <a:spLocks/>
          </p:cNvSpPr>
          <p:nvPr/>
        </p:nvSpPr>
        <p:spPr>
          <a:xfrm>
            <a:off x="326169" y="341369"/>
            <a:ext cx="4509782" cy="14074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r>
              <a:t>FUNDUR 11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750C1C8-6386-DDED-19A5-2016D654A326}"/>
              </a:ext>
            </a:extLst>
          </p:cNvPr>
          <p:cNvSpPr txBox="1">
            <a:spLocks/>
          </p:cNvSpPr>
          <p:nvPr/>
        </p:nvSpPr>
        <p:spPr>
          <a:xfrm>
            <a:off x="7841293" y="1523999"/>
            <a:ext cx="4261981" cy="482824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Ég get unnið með liðinu mínu að því að ganga frá kynningu nýsköpunarverkefnisins.</a:t>
            </a:r>
          </a:p>
          <a:p>
            <a:r>
              <a:t>Ég get unnið með liðinu mínu að því að ganga frá vélmennaleiknum og undirbúa útskýringu á vélmennahönnun.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A6AAEB71-AACB-1350-FA60-DABC810222C4}"/>
              </a:ext>
            </a:extLst>
          </p:cNvPr>
          <p:cNvSpPr txBox="1">
            <a:spLocks/>
          </p:cNvSpPr>
          <p:nvPr/>
        </p:nvSpPr>
        <p:spPr>
          <a:xfrm>
            <a:off x="326169" y="2286000"/>
            <a:ext cx="6675880" cy="282321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Nemendur ganga frá kynningu nýsköpunarverkefnisins og draga upp útlínur fyrir kynningu á vélmennahönnun.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967092DE-B731-00B4-7484-EEB0D8575D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2170" y="5376796"/>
            <a:ext cx="3113315" cy="1234393"/>
          </a:xfrm>
          <a:prstGeom prst="rect">
            <a:avLst/>
          </a:prstGeom>
        </p:spPr>
      </p:pic>
      <p:pic>
        <p:nvPicPr>
          <p:cNvPr id="5" name="Picture 4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759617AC-CF5B-9E27-3C99-27CD6FB49B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3942" y="4411223"/>
            <a:ext cx="2682240" cy="268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323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logo on a black background&#10;&#10;AI-generated content may be incorrect.">
            <a:extLst>
              <a:ext uri="{FF2B5EF4-FFF2-40B4-BE49-F238E27FC236}">
                <a16:creationId xmlns:a16="http://schemas.microsoft.com/office/drawing/2014/main" id="{5CF653DF-5BC6-AA81-74CB-E7BE88E0C8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936" y="1344435"/>
            <a:ext cx="5089064" cy="32006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55C3D8-8158-20D9-7BF8-173B070378A4}"/>
              </a:ext>
            </a:extLst>
          </p:cNvPr>
          <p:cNvSpPr txBox="1"/>
          <p:nvPr/>
        </p:nvSpPr>
        <p:spPr>
          <a:xfrm>
            <a:off x="1851973" y="5328193"/>
            <a:ext cx="8488054" cy="13234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sz="1600" dirty="0"/>
              <a:t>LEGO, LEGO-</a:t>
            </a:r>
            <a:r>
              <a:rPr sz="1600" dirty="0" err="1"/>
              <a:t>merkið</a:t>
            </a:r>
            <a:r>
              <a:rPr sz="1600" dirty="0"/>
              <a:t>, </a:t>
            </a:r>
            <a:r>
              <a:rPr sz="1600" dirty="0" err="1"/>
              <a:t>smáfígúran</a:t>
            </a:r>
            <a:r>
              <a:rPr sz="1600" dirty="0"/>
              <a:t>, LEGO Education, LEGO Education-</a:t>
            </a:r>
            <a:r>
              <a:rPr sz="1600" dirty="0" err="1"/>
              <a:t>merkið</a:t>
            </a:r>
            <a:r>
              <a:rPr sz="1600" dirty="0"/>
              <a:t> </a:t>
            </a:r>
            <a:r>
              <a:rPr sz="1600" dirty="0" err="1"/>
              <a:t>og</a:t>
            </a:r>
            <a:r>
              <a:rPr sz="1600" dirty="0"/>
              <a:t> SPIKE-</a:t>
            </a:r>
            <a:r>
              <a:rPr sz="1600" dirty="0" err="1"/>
              <a:t>merkið</a:t>
            </a:r>
            <a:r>
              <a:rPr sz="1600" dirty="0"/>
              <a:t> </a:t>
            </a:r>
            <a:r>
              <a:rPr sz="1600" dirty="0" err="1"/>
              <a:t>eru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LEGO Group. ©2026 The LEGO Group. </a:t>
            </a:r>
            <a:r>
              <a:rPr sz="1600" dirty="0" err="1"/>
              <a:t>Allur</a:t>
            </a:r>
            <a:r>
              <a:rPr sz="1600" dirty="0"/>
              <a:t> </a:t>
            </a:r>
            <a:r>
              <a:rPr sz="1600" dirty="0" err="1"/>
              <a:t>réttur</a:t>
            </a:r>
            <a:r>
              <a:rPr sz="1600" dirty="0"/>
              <a:t> </a:t>
            </a:r>
            <a:r>
              <a:rPr sz="1600" dirty="0" err="1"/>
              <a:t>áskilinn</a:t>
            </a:r>
            <a:r>
              <a:rPr sz="1600" dirty="0"/>
              <a:t>. FIRST®, FIRST®-</a:t>
            </a:r>
            <a:r>
              <a:rPr sz="1600" dirty="0" err="1"/>
              <a:t>merkið</a:t>
            </a:r>
            <a:r>
              <a:rPr sz="1600" dirty="0"/>
              <a:t> </a:t>
            </a:r>
            <a:r>
              <a:rPr sz="1600" dirty="0" err="1"/>
              <a:t>og</a:t>
            </a:r>
            <a:r>
              <a:rPr sz="1600" dirty="0"/>
              <a:t> FIRST® CANOPY™ </a:t>
            </a:r>
            <a:r>
              <a:rPr sz="1600" dirty="0" err="1"/>
              <a:t>eru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For Inspiration and Recognition of Science and Technology (FIRST). LEGO® er </a:t>
            </a:r>
            <a:r>
              <a:rPr sz="1600" dirty="0" err="1"/>
              <a:t>skráð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LEGO Group. FIRST® LEGO® League </a:t>
            </a:r>
            <a:r>
              <a:rPr sz="1600" dirty="0" err="1"/>
              <a:t>og</a:t>
            </a:r>
            <a:r>
              <a:rPr sz="1600" dirty="0"/>
              <a:t> BIOGLOW™ </a:t>
            </a:r>
            <a:r>
              <a:rPr sz="1600" dirty="0" err="1"/>
              <a:t>eru</a:t>
            </a:r>
            <a:r>
              <a:rPr sz="1600" dirty="0"/>
              <a:t> </a:t>
            </a:r>
            <a:r>
              <a:rPr sz="1600" dirty="0" err="1"/>
              <a:t>sameiginleg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FIRST </a:t>
            </a:r>
            <a:r>
              <a:rPr sz="1600" dirty="0" err="1"/>
              <a:t>og</a:t>
            </a:r>
            <a:r>
              <a:rPr sz="1600" dirty="0"/>
              <a:t> LEGO Group. ©2026 FIRST </a:t>
            </a:r>
            <a:r>
              <a:rPr sz="1600" dirty="0" err="1"/>
              <a:t>og</a:t>
            </a:r>
            <a:r>
              <a:rPr sz="1600" dirty="0"/>
              <a:t> LEGO Group. </a:t>
            </a:r>
            <a:r>
              <a:rPr sz="1600" dirty="0" err="1"/>
              <a:t>Allur</a:t>
            </a:r>
            <a:r>
              <a:rPr sz="1600" dirty="0"/>
              <a:t> </a:t>
            </a:r>
            <a:r>
              <a:rPr sz="1600" dirty="0" err="1"/>
              <a:t>réttur</a:t>
            </a:r>
            <a:r>
              <a:rPr sz="1600" dirty="0"/>
              <a:t> </a:t>
            </a:r>
            <a:r>
              <a:rPr sz="1600" dirty="0" err="1"/>
              <a:t>áskilinn</a:t>
            </a:r>
            <a:r>
              <a:rPr sz="1600" dirty="0"/>
              <a:t>.</a:t>
            </a:r>
          </a:p>
        </p:txBody>
      </p:sp>
      <p:pic>
        <p:nvPicPr>
          <p:cNvPr id="3" name="Picture 2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D9CD3993-C33D-0A54-8910-FA3B13F0DE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8831" y="822755"/>
            <a:ext cx="4034995" cy="403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380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3A48A-ACB6-FAEB-C04D-52066EE6F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4C05673-DBAE-E541-D77B-91928F7A53DD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4288CD1E-0967-3FCE-BE03-FC771F60F5BF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0E0600F0-826E-B1FF-5C6B-8E1D4E9E3DC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Umræða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17977A7-90C8-1701-365B-F2C04BFB271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108DD57-4390-C9C4-AE40-215A9A8AA1A2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 descr="Thought with solid fill">
              <a:extLst>
                <a:ext uri="{FF2B5EF4-FFF2-40B4-BE49-F238E27FC236}">
                  <a16:creationId xmlns:a16="http://schemas.microsoft.com/office/drawing/2014/main" id="{3C3ADF6F-BE0E-7550-0284-3E7358CED9C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916640C8-5B54-B7F7-F4FA-5210212E37B3}"/>
              </a:ext>
            </a:extLst>
          </p:cNvPr>
          <p:cNvSpPr txBox="1">
            <a:spLocks/>
          </p:cNvSpPr>
          <p:nvPr/>
        </p:nvSpPr>
        <p:spPr>
          <a:xfrm>
            <a:off x="1963457" y="1393757"/>
            <a:ext cx="9582149" cy="762634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Hvað gerðum við á síðasta fundi?</a:t>
            </a:r>
          </a:p>
        </p:txBody>
      </p:sp>
      <p:pic>
        <p:nvPicPr>
          <p:cNvPr id="2" name="Picture 1" descr="Cartoon of a child and child with their hands on their face&#10;&#10;AI-generated content may be incorrect.">
            <a:extLst>
              <a:ext uri="{FF2B5EF4-FFF2-40B4-BE49-F238E27FC236}">
                <a16:creationId xmlns:a16="http://schemas.microsoft.com/office/drawing/2014/main" id="{7B7D0383-F370-03B6-60E1-802ECF3CF5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9366" y="2417274"/>
            <a:ext cx="4513268" cy="380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839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C8550-E073-5579-A82F-7A63B9DF8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92D2572-CFCB-794D-62B6-39594A1F072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3D2F5D4D-CBDF-42A4-329D-E503CCA812B6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784F2C2D-9D42-EB0C-D5F4-D320E246908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Lykilhugtök</a:t>
              </a:r>
            </a:p>
          </p:txBody>
        </p:sp>
      </p:grp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9F4FCED-CBF3-2597-9ABE-B85139692A53}"/>
              </a:ext>
            </a:extLst>
          </p:cNvPr>
          <p:cNvSpPr txBox="1">
            <a:spLocks/>
          </p:cNvSpPr>
          <p:nvPr/>
        </p:nvSpPr>
        <p:spPr>
          <a:xfrm>
            <a:off x="1943099" y="1145429"/>
            <a:ext cx="6286501" cy="50039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útskýring: lýsing sem gerir eitthvað skýrt</a:t>
            </a:r>
          </a:p>
          <a:p>
            <a:r>
              <a:t>vélmennahönnun: ferlið sem er notað til að smíða og forrita vélmenni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08FD90C-89FF-C2FE-D062-3F9EEFA6EAEE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FD43FDB-21D5-5953-EAFA-943D35C3042B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Graphic 11" descr="Open book with solid fill">
              <a:extLst>
                <a:ext uri="{FF2B5EF4-FFF2-40B4-BE49-F238E27FC236}">
                  <a16:creationId xmlns:a16="http://schemas.microsoft.com/office/drawing/2014/main" id="{4B42F1E1-28BB-27EF-4707-C41BD9A7F8D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80571" y="1313120"/>
              <a:ext cx="853338" cy="853338"/>
            </a:xfrm>
            <a:prstGeom prst="rect">
              <a:avLst/>
            </a:prstGeom>
          </p:spPr>
        </p:pic>
      </p:grpSp>
      <p:pic>
        <p:nvPicPr>
          <p:cNvPr id="7" name="Picture 6" descr="A group of young men working on a project&#10;&#10;AI-generated content may be incorrect.">
            <a:extLst>
              <a:ext uri="{FF2B5EF4-FFF2-40B4-BE49-F238E27FC236}">
                <a16:creationId xmlns:a16="http://schemas.microsoft.com/office/drawing/2014/main" id="{96C33C9F-5C4A-6452-9CD4-80B6152AAE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298543" y="1747772"/>
            <a:ext cx="3614057" cy="240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510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E1991-F09F-29A2-5267-3B3E93EA0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7A350CC3-8DCB-7DF0-1F5A-D3B2F837E1CF}"/>
              </a:ext>
            </a:extLst>
          </p:cNvPr>
          <p:cNvSpPr txBox="1">
            <a:spLocks/>
          </p:cNvSpPr>
          <p:nvPr/>
        </p:nvSpPr>
        <p:spPr>
          <a:xfrm>
            <a:off x="1846357" y="1036953"/>
            <a:ext cx="9888443" cy="1485901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Hvernig hafði liðið gaman á tímabilinu?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70FDF5C-E209-5A8F-7348-079CFBBE83D4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07048586-E74D-1450-C0C1-CDFF1F2DC139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CAAD6E60-D336-455D-6B29-C92F39270665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Inngangur</a:t>
              </a:r>
            </a:p>
          </p:txBody>
        </p:sp>
      </p:grpSp>
      <p:pic>
        <p:nvPicPr>
          <p:cNvPr id="4" name="Graphic 3" descr="Badge Question Mark with solid fill">
            <a:extLst>
              <a:ext uri="{FF2B5EF4-FFF2-40B4-BE49-F238E27FC236}">
                <a16:creationId xmlns:a16="http://schemas.microsoft.com/office/drawing/2014/main" id="{260D348E-B588-746D-05E3-8E4286C09D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1008517"/>
            <a:ext cx="1485900" cy="14859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A7752B5-7D6F-9CB5-B0B3-013F2EA2963F}"/>
              </a:ext>
            </a:extLst>
          </p:cNvPr>
          <p:cNvSpPr txBox="1"/>
          <p:nvPr/>
        </p:nvSpPr>
        <p:spPr>
          <a:xfrm>
            <a:off x="587828" y="2570120"/>
            <a:ext cx="44968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Ljúkið við hlutann „Viðburðartími“ á blaðsíðu 8 í verkfræðidagbókinni.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2D5C540-3DBD-8626-452A-FCAEF90E87F1}"/>
              </a:ext>
            </a:extLst>
          </p:cNvPr>
          <p:cNvGrpSpPr/>
          <p:nvPr/>
        </p:nvGrpSpPr>
        <p:grpSpPr>
          <a:xfrm>
            <a:off x="5546469" y="2420234"/>
            <a:ext cx="6348075" cy="1423408"/>
            <a:chOff x="5032350" y="2677729"/>
            <a:chExt cx="6348075" cy="142340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ED408BD-1120-3695-4452-744AFD0C6D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32350" y="2677729"/>
              <a:ext cx="6348075" cy="1423408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16A3F4D-97B8-789C-D290-2D34D9C8C934}"/>
                </a:ext>
              </a:extLst>
            </p:cNvPr>
            <p:cNvSpPr/>
            <p:nvPr/>
          </p:nvSpPr>
          <p:spPr>
            <a:xfrm>
              <a:off x="5475383" y="3045772"/>
              <a:ext cx="5409282" cy="633862"/>
            </a:xfrm>
            <a:prstGeom prst="rect">
              <a:avLst/>
            </a:prstGeom>
            <a:solidFill>
              <a:srgbClr val="64A8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21928742-1E29-8451-43C9-D753F861FDF5}"/>
              </a:ext>
            </a:extLst>
          </p:cNvPr>
          <p:cNvSpPr txBox="1"/>
          <p:nvPr/>
        </p:nvSpPr>
        <p:spPr>
          <a:xfrm>
            <a:off x="6018357" y="2893285"/>
            <a:ext cx="56075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Skemmtun: Við njótum þess og fögnum því sem við gerum!</a:t>
            </a:r>
          </a:p>
        </p:txBody>
      </p:sp>
    </p:spTree>
    <p:extLst>
      <p:ext uri="{BB962C8B-B14F-4D97-AF65-F5344CB8AC3E}">
        <p14:creationId xmlns:p14="http://schemas.microsoft.com/office/powerpoint/2010/main" val="1370320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163E3-E541-5FE9-785A-9F5E39BBF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5A31A31-B5C5-06E5-3B02-8DD2415950A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36FAB4EF-84A0-4C04-D9DB-30B19CD5AE14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BB1AB903-273A-6858-FC07-A62CF19D3FF3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Verkefni</a:t>
              </a: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C56E4BD-5091-15CC-FDDA-7B64E0C6A623}"/>
              </a:ext>
            </a:extLst>
          </p:cNvPr>
          <p:cNvSpPr txBox="1">
            <a:spLocks/>
          </p:cNvSpPr>
          <p:nvPr/>
        </p:nvSpPr>
        <p:spPr>
          <a:xfrm>
            <a:off x="1882779" y="1145429"/>
            <a:ext cx="9682844" cy="150023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Notið matskvarða vélmennahönnunar til að skipuleggja kynninguna.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A50A1B-3382-F1D5-3083-4E25B7306331}"/>
              </a:ext>
            </a:extLst>
          </p:cNvPr>
          <p:cNvSpPr txBox="1"/>
          <p:nvPr/>
        </p:nvSpPr>
        <p:spPr>
          <a:xfrm>
            <a:off x="1882779" y="2857443"/>
            <a:ext cx="51976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Skrifið handrit til að muna helstu atriði.</a:t>
            </a:r>
          </a:p>
          <a:p>
            <a:endParaRPr/>
          </a:p>
          <a:p>
            <a:r>
              <a:t>Gætið þess að útskýra hvernig allir lögðu sitt af mörkum við vélmennahönnunina.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C015A22-4FB2-5225-7BA2-F593D12BB250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50A038B5-49BF-2BFF-D6D1-B8E194B177D3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A551"/>
                </a:solidFill>
              </a:endParaRPr>
            </a:p>
          </p:txBody>
        </p:sp>
        <p:pic>
          <p:nvPicPr>
            <p:cNvPr id="5" name="Graphic 4" descr="Good Idea with solid fill">
              <a:extLst>
                <a:ext uri="{FF2B5EF4-FFF2-40B4-BE49-F238E27FC236}">
                  <a16:creationId xmlns:a16="http://schemas.microsoft.com/office/drawing/2014/main" id="{A4C7C0EE-0531-E336-49AC-E70C582B654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94059" y="1191149"/>
              <a:ext cx="1076466" cy="1097280"/>
            </a:xfrm>
            <a:prstGeom prst="rect">
              <a:avLst/>
            </a:prstGeom>
          </p:spPr>
        </p:pic>
      </p:grpSp>
      <p:pic>
        <p:nvPicPr>
          <p:cNvPr id="6" name="Picture 5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id="{42221076-902C-C356-C58A-F0977E6168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7252" y="4644136"/>
            <a:ext cx="7397496" cy="15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780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04010-138E-E9A2-2080-9DB773E68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1CCBD10-92EB-5ED3-6150-33D57200E01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A7E5BE77-1F3D-FAF3-B6F7-0F50B6B82167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D545434C-F772-5C87-2741-2ED20359FE4F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Verkefni</a:t>
              </a: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33F7B0A-9ECC-9258-1B3E-6B8C01FA3F29}"/>
              </a:ext>
            </a:extLst>
          </p:cNvPr>
          <p:cNvSpPr txBox="1">
            <a:spLocks/>
          </p:cNvSpPr>
          <p:nvPr/>
        </p:nvSpPr>
        <p:spPr>
          <a:xfrm>
            <a:off x="1882778" y="1036953"/>
            <a:ext cx="10309222" cy="157276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Haldið áfram að vinna að og æfa kynningu nýsköpunarverkefnisins.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8282A37-FE5B-61B7-318E-B4CDB014CBA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0F71A35-F611-4193-8E31-AFE96333C388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A551"/>
                </a:solidFill>
              </a:endParaRPr>
            </a:p>
          </p:txBody>
        </p:sp>
        <p:pic>
          <p:nvPicPr>
            <p:cNvPr id="15" name="Graphic 14" descr="Good Idea with solid fill">
              <a:extLst>
                <a:ext uri="{FF2B5EF4-FFF2-40B4-BE49-F238E27FC236}">
                  <a16:creationId xmlns:a16="http://schemas.microsoft.com/office/drawing/2014/main" id="{3CB2DB6A-30BF-F9E3-3716-EAB2FE38D42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94059" y="1191149"/>
              <a:ext cx="1076466" cy="109728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0BE0D4D-5CC3-B3F1-F43D-3820DA02D688}"/>
              </a:ext>
            </a:extLst>
          </p:cNvPr>
          <p:cNvSpPr txBox="1"/>
          <p:nvPr/>
        </p:nvSpPr>
        <p:spPr>
          <a:xfrm>
            <a:off x="1882778" y="2813229"/>
            <a:ext cx="669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Hafa allir hlutverk í kynningunni?</a:t>
            </a:r>
          </a:p>
        </p:txBody>
      </p:sp>
      <p:pic>
        <p:nvPicPr>
          <p:cNvPr id="2" name="Picture 1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id="{CD38F34B-853D-6776-7F77-0696CB5901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7252" y="4644136"/>
            <a:ext cx="7397496" cy="15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005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42D88-F1D7-EBDD-E6D8-E09A710A1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20A7C67-F243-5FFE-E265-46349BB8370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1C48B353-6C8C-E37C-716D-5C7208119DF2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2032C11E-AFB9-6FA6-8788-10BA268D51A1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Ígrundun</a:t>
              </a: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B4A7199-DF59-C861-6CFC-158D81D4FADB}"/>
              </a:ext>
            </a:extLst>
          </p:cNvPr>
          <p:cNvSpPr txBox="1">
            <a:spLocks/>
          </p:cNvSpPr>
          <p:nvPr/>
        </p:nvSpPr>
        <p:spPr>
          <a:xfrm>
            <a:off x="1943100" y="1262058"/>
            <a:ext cx="9682844" cy="48691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Hvaða hlutar vélmennisins sýna hvernig þið notuðuð verkfræðilega hönnunarferlið?</a:t>
            </a:r>
          </a:p>
          <a:p>
            <a:r>
              <a:t>Hvernig er framlag allra viðurkennt í kynningunni?</a:t>
            </a:r>
          </a:p>
          <a:p>
            <a:r>
              <a:t>Hvaða áhrif hefur FIRST® LEGO® League haft á ykkur?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477E9F4-281B-434C-0436-E89014E4FE5D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BD1659B-66EF-0815-2E27-95BA50DDBB87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Thought with solid fill">
              <a:extLst>
                <a:ext uri="{FF2B5EF4-FFF2-40B4-BE49-F238E27FC236}">
                  <a16:creationId xmlns:a16="http://schemas.microsoft.com/office/drawing/2014/main" id="{52C208DA-FC57-63FA-31E6-9CD9688B1CF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pic>
        <p:nvPicPr>
          <p:cNvPr id="2" name="Picture 1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id="{2390A514-1394-42AF-A9DC-47370A1A3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267"/>
          <a:stretch/>
        </p:blipFill>
        <p:spPr>
          <a:xfrm>
            <a:off x="4145544" y="4639367"/>
            <a:ext cx="3900911" cy="15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850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F3146-109F-1077-0AA2-9A32E6D80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BE533C7-9AA5-63D1-A5A2-0053DAB4850C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2CD8ABA6-F6B4-6B10-747F-D830FA4AC3CB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6FD12720-56DF-47B1-D0E1-39F8D4F70D52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Miðlun</a:t>
              </a: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D7DBD67-C10A-803D-24AF-51669F454FAF}"/>
              </a:ext>
            </a:extLst>
          </p:cNvPr>
          <p:cNvSpPr txBox="1">
            <a:spLocks/>
          </p:cNvSpPr>
          <p:nvPr/>
        </p:nvSpPr>
        <p:spPr>
          <a:xfrm>
            <a:off x="1943100" y="1007608"/>
            <a:ext cx="9682844" cy="171120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Æfið verkefnakynninguna og safnið endurgjöf.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F6001B8-E250-B612-7E9D-945F4808BDC6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8354F08-EA5F-A715-E534-44FC48AAEBBD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Customer review with solid fill">
              <a:extLst>
                <a:ext uri="{FF2B5EF4-FFF2-40B4-BE49-F238E27FC236}">
                  <a16:creationId xmlns:a16="http://schemas.microsoft.com/office/drawing/2014/main" id="{D42FD170-2BF4-AD7C-7C45-91A3F50BE4D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41599" y="1284918"/>
              <a:ext cx="931281" cy="931281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9430785-E300-6A02-1D4B-B0F2293FA7DA}"/>
              </a:ext>
            </a:extLst>
          </p:cNvPr>
          <p:cNvGrpSpPr/>
          <p:nvPr/>
        </p:nvGrpSpPr>
        <p:grpSpPr>
          <a:xfrm>
            <a:off x="5974657" y="2858342"/>
            <a:ext cx="5134380" cy="3353297"/>
            <a:chOff x="5974657" y="2858342"/>
            <a:chExt cx="5134380" cy="3353297"/>
          </a:xfrm>
        </p:grpSpPr>
        <p:pic>
          <p:nvPicPr>
            <p:cNvPr id="5" name="Picture 4" descr="A cartoon of a child&#10;&#10;AI-generated content may be incorrect.">
              <a:extLst>
                <a:ext uri="{FF2B5EF4-FFF2-40B4-BE49-F238E27FC236}">
                  <a16:creationId xmlns:a16="http://schemas.microsoft.com/office/drawing/2014/main" id="{FEF84C56-8C52-7C20-DDA2-EB26A9A3AB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74657" y="3343564"/>
              <a:ext cx="2121836" cy="2868075"/>
            </a:xfrm>
            <a:prstGeom prst="rect">
              <a:avLst/>
            </a:prstGeom>
          </p:spPr>
        </p:pic>
        <p:pic>
          <p:nvPicPr>
            <p:cNvPr id="7" name="Picture 6" descr="A cartoon of a child wearing glasses&#10;&#10;AI-generated content may be incorrect.">
              <a:extLst>
                <a:ext uri="{FF2B5EF4-FFF2-40B4-BE49-F238E27FC236}">
                  <a16:creationId xmlns:a16="http://schemas.microsoft.com/office/drawing/2014/main" id="{CA1BDC1C-9D44-B52B-C87A-A258C1AAFA8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96493" y="2858342"/>
              <a:ext cx="1558637" cy="3353297"/>
            </a:xfrm>
            <a:prstGeom prst="rect">
              <a:avLst/>
            </a:prstGeom>
          </p:spPr>
        </p:pic>
        <p:pic>
          <p:nvPicPr>
            <p:cNvPr id="9" name="Picture 8" descr="Cartoon child with short black hair and yellow shirt&#10;&#10;AI-generated content may be incorrect.">
              <a:extLst>
                <a:ext uri="{FF2B5EF4-FFF2-40B4-BE49-F238E27FC236}">
                  <a16:creationId xmlns:a16="http://schemas.microsoft.com/office/drawing/2014/main" id="{F13F9241-EB27-126A-E18A-A2EFA227F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74565" y="3303174"/>
              <a:ext cx="1334472" cy="29084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7043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toy figurine with a broom&#10;&#10;AI-generated content may be incorrect.">
            <a:extLst>
              <a:ext uri="{FF2B5EF4-FFF2-40B4-BE49-F238E27FC236}">
                <a16:creationId xmlns:a16="http://schemas.microsoft.com/office/drawing/2014/main" id="{1F88CC93-535E-7CCB-BBBE-F836C6AA7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234" y="1757363"/>
            <a:ext cx="5010150" cy="3343275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7ED4D00-E119-EEAE-8323-D7F790B32F80}"/>
              </a:ext>
            </a:extLst>
          </p:cNvPr>
          <p:cNvSpPr txBox="1">
            <a:spLocks/>
          </p:cNvSpPr>
          <p:nvPr/>
        </p:nvSpPr>
        <p:spPr>
          <a:xfrm>
            <a:off x="7652506" y="2604481"/>
            <a:ext cx="4329651" cy="10931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Frágangur</a:t>
            </a:r>
          </a:p>
        </p:txBody>
      </p:sp>
    </p:spTree>
    <p:extLst>
      <p:ext uri="{BB962C8B-B14F-4D97-AF65-F5344CB8AC3E}">
        <p14:creationId xmlns:p14="http://schemas.microsoft.com/office/powerpoint/2010/main" val="1667449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bfdc619-4bd5-4a26-8e37-4be4446dc23a" xsi:nil="true"/>
    <SharedWithUsers xmlns="c7bc20cd-f3b5-4cb9-9099-b7d1e4c3c983">
      <UserInfo>
        <DisplayName/>
        <AccountId xsi:nil="true"/>
        <AccountType/>
      </UserInfo>
    </SharedWithUsers>
    <lcf76f155ced4ddcb4097134ff3c332f xmlns="7c8aad47-528b-43f4-b615-4953615f0d4f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A997C5561FD94D82BEA37A4242D399" ma:contentTypeVersion="20" ma:contentTypeDescription="Create a new document." ma:contentTypeScope="" ma:versionID="6bbd37f1a0e15b0760d7cb596f9286e1">
  <xsd:schema xmlns:xsd="http://www.w3.org/2001/XMLSchema" xmlns:xs="http://www.w3.org/2001/XMLSchema" xmlns:p="http://schemas.microsoft.com/office/2006/metadata/properties" xmlns:ns2="7c8aad47-528b-43f4-b615-4953615f0d4f" xmlns:ns3="c7bc20cd-f3b5-4cb9-9099-b7d1e4c3c983" xmlns:ns4="0bfdc619-4bd5-4a26-8e37-4be4446dc23a" targetNamespace="http://schemas.microsoft.com/office/2006/metadata/properties" ma:root="true" ma:fieldsID="e763d1c84ed7af51cd4478259d108db6" ns2:_="" ns3:_="" ns4:_="">
    <xsd:import namespace="7c8aad47-528b-43f4-b615-4953615f0d4f"/>
    <xsd:import namespace="c7bc20cd-f3b5-4cb9-9099-b7d1e4c3c983"/>
    <xsd:import namespace="0bfdc619-4bd5-4a26-8e37-4be4446dc2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aad47-528b-43f4-b615-4953615f0d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c20cd-f3b5-4cb9-9099-b7d1e4c3c98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dc619-4bd5-4a26-8e37-4be4446dc23a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c948275e-acb8-4f67-9f4b-0f18b628c537}" ma:internalName="TaxCatchAll" ma:showField="CatchAllData" ma:web="c7bc20cd-f3b5-4cb9-9099-b7d1e4c3c9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151A670-0DF8-40A2-9C30-9AF459D7E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8C3B65E-86F5-4F12-882B-E72674BBA31A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98a1be8e-ceb0-4d64-90f3-74f22257285b"/>
    <ds:schemaRef ds:uri="65f3190a-2497-4c6e-9c08-e63c17ba8fcf"/>
    <ds:schemaRef ds:uri="http://purl.org/dc/elements/1.1/"/>
    <ds:schemaRef ds:uri="http://purl.org/dc/terms/"/>
    <ds:schemaRef ds:uri="0bfdc619-4bd5-4a26-8e37-4be4446dc23a"/>
    <ds:schemaRef ds:uri="http://purl.org/dc/dcmitype/"/>
    <ds:schemaRef ds:uri="32a440ee-ccdf-4ffb-ba5c-71e25989d2a9"/>
    <ds:schemaRef ds:uri="09a20863-7c96-4a57-95ca-029d1820b203"/>
    <ds:schemaRef ds:uri="c7bc20cd-f3b5-4cb9-9099-b7d1e4c3c983"/>
    <ds:schemaRef ds:uri="7c8aad47-528b-43f4-b615-4953615f0d4f"/>
  </ds:schemaRefs>
</ds:datastoreItem>
</file>

<file path=customXml/itemProps3.xml><?xml version="1.0" encoding="utf-8"?>
<ds:datastoreItem xmlns:ds="http://schemas.openxmlformats.org/officeDocument/2006/customXml" ds:itemID="{6430F02D-56F5-4E99-99E2-08C76068A5D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8aad47-528b-43f4-b615-4953615f0d4f"/>
    <ds:schemaRef ds:uri="c7bc20cd-f3b5-4cb9-9099-b7d1e4c3c983"/>
    <ds:schemaRef ds:uri="0bfdc619-4bd5-4a26-8e37-4be4446dc2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2079</TotalTime>
  <Words>642</Words>
  <Application>Microsoft Office PowerPoint</Application>
  <PresentationFormat>Widescreen</PresentationFormat>
  <Paragraphs>73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Roboto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Brynjólfur Stefánsson</cp:lastModifiedBy>
  <cp:revision>93</cp:revision>
  <dcterms:created xsi:type="dcterms:W3CDTF">2020-04-21T20:33:01Z</dcterms:created>
  <dcterms:modified xsi:type="dcterms:W3CDTF">2026-08-11T21:24:14Z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0x01010008A997C5561FD94D82BEA37A4242D399</vt:lpwstr>
  </property>
  <property fmtid="{D5CDD505-2E9C-101B-9397-08002B2CF9AE}" pid="3" name="xd_ProgID">
    <vt:lpwstr/>
  </property>
  <property fmtid="{D5CDD505-2E9C-101B-9397-08002B2CF9AE}" pid="4" name="ComplianceAssetId">
    <vt:lpwstr/>
  </property>
  <property fmtid="{D5CDD505-2E9C-101B-9397-08002B2CF9AE}" pid="5" name="TemplateUrl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Signature">
    <vt:lpwstr/>
  </property>
  <property fmtid="{D5CDD505-2E9C-101B-9397-08002B2CF9AE}" pid="9" name="MediaServiceImageTags">
    <vt:lpwstr/>
  </property>
  <property fmtid="{D5CDD505-2E9C-101B-9397-08002B2CF9AE}" pid="10" name="Order">
    <vt:r8>4541400</vt:r8>
  </property>
  <property fmtid="{D5CDD505-2E9C-101B-9397-08002B2CF9AE}" pid="11" name="_SourceUrl">
    <vt:lpwstr/>
  </property>
  <property fmtid="{D5CDD505-2E9C-101B-9397-08002B2CF9AE}" pid="12" name="_SharedFileIndex">
    <vt:lpwstr/>
  </property>
</Properties>
</file>