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6"/>
  </p:notesMasterIdLst>
  <p:sldIdLst>
    <p:sldId id="345" r:id="rId6"/>
    <p:sldId id="346" r:id="rId7"/>
    <p:sldId id="371" r:id="rId8"/>
    <p:sldId id="355" r:id="rId9"/>
    <p:sldId id="368" r:id="rId10"/>
    <p:sldId id="357" r:id="rId11"/>
    <p:sldId id="372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3D8D42-22CE-4B9D-B445-7A1CFAED26D8}" v="11" dt="2026-05-22T15:48:05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63438" autoAdjust="0"/>
  </p:normalViewPr>
  <p:slideViewPr>
    <p:cSldViewPr snapToGrid="0">
      <p:cViewPr varScale="1">
        <p:scale>
          <a:sx n="63" d="100"/>
          <a:sy n="63" d="100"/>
        </p:scale>
        <p:origin x="726" y="66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2T15:48:35.451" v="271" actId="20577"/>
      <pc:docMkLst>
        <pc:docMk/>
      </pc:docMkLst>
      <pc:sldChg chg="del">
        <pc:chgData name="Kate Sample" userId="ad24f2c8-db21-4b10-9534-7a98911ec180" providerId="ADAL" clId="{C9D5FCC2-313F-4ADF-852E-FBEE7C6548C8}" dt="2026-05-22T14:29:30.574" v="0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2T14:50:38.843" v="4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2T14:50:38.843" v="4"/>
          <ac:picMkLst>
            <pc:docMk/>
            <pc:sldMk cId="2890323369" sldId="345"/>
            <ac:picMk id="2" creationId="{42CC5645-97B2-65A3-8A4D-D98842563ED2}"/>
          </ac:picMkLst>
        </pc:picChg>
        <pc:picChg chg="add mod">
          <ac:chgData name="Kate Sample" userId="ad24f2c8-db21-4b10-9534-7a98911ec180" providerId="ADAL" clId="{C9D5FCC2-313F-4ADF-852E-FBEE7C6548C8}" dt="2026-05-22T14:50:38.843" v="4"/>
          <ac:picMkLst>
            <pc:docMk/>
            <pc:sldMk cId="2890323369" sldId="345"/>
            <ac:picMk id="5" creationId="{881ED5C5-91CA-5BBD-2BC4-9931A749FC45}"/>
          </ac:picMkLst>
        </pc:picChg>
        <pc:picChg chg="del">
          <ac:chgData name="Kate Sample" userId="ad24f2c8-db21-4b10-9534-7a98911ec180" providerId="ADAL" clId="{C9D5FCC2-313F-4ADF-852E-FBEE7C6548C8}" dt="2026-05-22T14:50:37.078" v="2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4:50:37.641" v="3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modNotesTx">
        <pc:chgData name="Kate Sample" userId="ad24f2c8-db21-4b10-9534-7a98911ec180" providerId="ADAL" clId="{C9D5FCC2-313F-4ADF-852E-FBEE7C6548C8}" dt="2026-05-22T15:46:31.352" v="148" actId="20577"/>
        <pc:sldMkLst>
          <pc:docMk/>
          <pc:sldMk cId="1999005728" sldId="355"/>
        </pc:sldMkLst>
      </pc:sldChg>
      <pc:sldChg chg="modSp mod">
        <pc:chgData name="Kate Sample" userId="ad24f2c8-db21-4b10-9534-7a98911ec180" providerId="ADAL" clId="{C9D5FCC2-313F-4ADF-852E-FBEE7C6548C8}" dt="2026-05-22T15:47:55.326" v="150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5:47:55.326" v="150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4:29:34.073" v="1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2T15:44:52.737" v="107" actId="1076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5:41:50.234" v="58" actId="1076"/>
          <ac:spMkLst>
            <pc:docMk/>
            <pc:sldMk cId="1370320588" sldId="371"/>
            <ac:spMk id="5" creationId="{B7EFA761-0783-5B0B-93CC-C0847641CF2F}"/>
          </ac:spMkLst>
        </pc:spChg>
        <pc:spChg chg="mod">
          <ac:chgData name="Kate Sample" userId="ad24f2c8-db21-4b10-9534-7a98911ec180" providerId="ADAL" clId="{C9D5FCC2-313F-4ADF-852E-FBEE7C6548C8}" dt="2026-05-22T15:42:06.754" v="61" actId="1076"/>
          <ac:spMkLst>
            <pc:docMk/>
            <pc:sldMk cId="1370320588" sldId="371"/>
            <ac:spMk id="8" creationId="{ED3F8804-D310-2190-AB23-71634465D332}"/>
          </ac:spMkLst>
        </pc:spChg>
        <pc:spChg chg="mod">
          <ac:chgData name="Kate Sample" userId="ad24f2c8-db21-4b10-9534-7a98911ec180" providerId="ADAL" clId="{C9D5FCC2-313F-4ADF-852E-FBEE7C6548C8}" dt="2026-05-22T15:40:21.900" v="6"/>
          <ac:spMkLst>
            <pc:docMk/>
            <pc:sldMk cId="1370320588" sldId="371"/>
            <ac:spMk id="13" creationId="{25F19DF5-5EDB-D2F5-1640-B51004E96D88}"/>
          </ac:spMkLst>
        </pc:spChg>
        <pc:spChg chg="add mod">
          <ac:chgData name="Kate Sample" userId="ad24f2c8-db21-4b10-9534-7a98911ec180" providerId="ADAL" clId="{C9D5FCC2-313F-4ADF-852E-FBEE7C6548C8}" dt="2026-05-22T15:44:52.737" v="107" actId="1076"/>
          <ac:spMkLst>
            <pc:docMk/>
            <pc:sldMk cId="1370320588" sldId="371"/>
            <ac:spMk id="14" creationId="{6C4291AE-A37D-F7B5-FEA9-65F07E31CDC8}"/>
          </ac:spMkLst>
        </pc:spChg>
        <pc:grpChg chg="add mod">
          <ac:chgData name="Kate Sample" userId="ad24f2c8-db21-4b10-9534-7a98911ec180" providerId="ADAL" clId="{C9D5FCC2-313F-4ADF-852E-FBEE7C6548C8}" dt="2026-05-22T15:44:52.737" v="107" actId="1076"/>
          <ac:grpSpMkLst>
            <pc:docMk/>
            <pc:sldMk cId="1370320588" sldId="371"/>
            <ac:grpSpMk id="2" creationId="{0F01E858-3033-3D51-DF14-385C5352470B}"/>
          </ac:grpSpMkLst>
        </pc:grpChg>
        <pc:grpChg chg="del">
          <ac:chgData name="Kate Sample" userId="ad24f2c8-db21-4b10-9534-7a98911ec180" providerId="ADAL" clId="{C9D5FCC2-313F-4ADF-852E-FBEE7C6548C8}" dt="2026-05-22T15:40:03.366" v="5" actId="478"/>
          <ac:grpSpMkLst>
            <pc:docMk/>
            <pc:sldMk cId="1370320588" sldId="371"/>
            <ac:grpSpMk id="9" creationId="{F49AC908-7B15-550A-8FDC-38D8CA4E634A}"/>
          </ac:grpSpMkLst>
        </pc:grpChg>
        <pc:picChg chg="mod">
          <ac:chgData name="Kate Sample" userId="ad24f2c8-db21-4b10-9534-7a98911ec180" providerId="ADAL" clId="{C9D5FCC2-313F-4ADF-852E-FBEE7C6548C8}" dt="2026-05-22T15:40:21.900" v="6"/>
          <ac:picMkLst>
            <pc:docMk/>
            <pc:sldMk cId="1370320588" sldId="371"/>
            <ac:picMk id="3" creationId="{5D0220CB-7C7C-C504-2684-B5850C4FA238}"/>
          </ac:picMkLst>
        </pc:picChg>
      </pc:sldChg>
      <pc:sldChg chg="modSp add mod">
        <pc:chgData name="Kate Sample" userId="ad24f2c8-db21-4b10-9534-7a98911ec180" providerId="ADAL" clId="{C9D5FCC2-313F-4ADF-852E-FBEE7C6548C8}" dt="2026-05-22T15:48:35.451" v="271" actId="20577"/>
        <pc:sldMkLst>
          <pc:docMk/>
          <pc:sldMk cId="716629043" sldId="372"/>
        </pc:sldMkLst>
        <pc:spChg chg="mod">
          <ac:chgData name="Kate Sample" userId="ad24f2c8-db21-4b10-9534-7a98911ec180" providerId="ADAL" clId="{C9D5FCC2-313F-4ADF-852E-FBEE7C6548C8}" dt="2026-05-22T15:48:35.451" v="271" actId="20577"/>
          <ac:spMkLst>
            <pc:docMk/>
            <pc:sldMk cId="716629043" sldId="372"/>
            <ac:spMk id="11" creationId="{B158AEEB-0115-343F-2BA4-404841E4F1E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Ræðið við nemendur um framfarir í kynningum á vélmennahönnun og nýsköpunarverkefni frá síðasta fundi.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Skoðið markmið liðsins sem eru skráð á blaðsíðu 8. Náðuð þið þeim?</a:t>
            </a:r>
          </a:p>
          <a:p>
            <a:r>
              <a:t>Farið yfir blaðsíðu 26, Undirbúningur fyrir viðburðinn, og blaðsíðu 27, Matskvarðar og stigablöð.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Æfið kynninguna fyrir dómnefnd með því að kynna nýsköpunarverkefnið og útskýra vélmennahönnunina.</a:t>
            </a:r>
          </a:p>
          <a:p>
            <a:r>
              <a:t>Safnið endurgjöf á kynninguna frá þjálfara, leiðbeinanda eða öðru liði.</a:t>
            </a:r>
          </a:p>
          <a:p>
            <a:r>
              <a:t>Æfið nokkra 2,5 mínútna vélmennaleiki og reiknið út stigin sem þið fáið.</a:t>
            </a:r>
          </a:p>
          <a:p>
            <a:r>
              <a:t>Æfið verkefnakynninguna og útskýringu á vélmennahönnun.</a:t>
            </a:r>
          </a:p>
          <a:p>
            <a:r>
              <a:t>Búið til lista yfir allt sem þið þurfið að taka með á viðburðinn.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Reynið að skipta tímanum á þessum fundi jafnt milli kynningaræfinga og vélmennaleikja.</a:t>
            </a:r>
          </a:p>
          <a:p>
            <a:r>
              <a:t>Hvetjið liðið til að æfa kynninguna fyrir viðburðinn.</a:t>
            </a:r>
          </a:p>
          <a:p>
            <a:r>
              <a:t>Þau geta æft sig með því að deila lausnunum með öðrum.</a:t>
            </a:r>
          </a:p>
          <a:p>
            <a:r>
              <a:t>Flæðirit dómnefndarfundarins sýnir hve mikill tími er leyfður fyrir kynninguna.</a:t>
            </a:r>
          </a:p>
          <a:p>
            <a:r>
              <a:t>Látið liðið keyra 2,5 mínútna vélmennaleiki.</a:t>
            </a:r>
          </a:p>
          <a:p>
            <a:r>
              <a:t>Gætið þess að þau æfi að keyra forritin í réttri röð.</a:t>
            </a:r>
          </a:p>
          <a:p>
            <a:r>
              <a:t>Liðið ætti að hafa varaáætlun ef hlutirnir ganga ekki eins og áætlað var í vélmennaleiknum.</a:t>
            </a:r>
          </a:p>
          <a:p>
            <a:r>
              <a:t>Þau gætu ákveðið önnur verkefni til að keyra. Minnið liðið á grunngildin og hvernig það sýnir þau allan viðburðinn, þar á meðal í hverjum vélmennaleik.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Æfið kynninguna fyrir dómnefnd með því að kynna nýsköpunarverkefnið og útskýra vélmennahönnunina.</a:t>
            </a:r>
          </a:p>
          <a:p>
            <a:r>
              <a:t>Safnið endurgjöf á kynninguna frá þjálfara, leiðbeinanda eða öðru liði.</a:t>
            </a:r>
          </a:p>
          <a:p>
            <a:r>
              <a:t>Æfið nokkra 2,5 mínútna vélmennaleiki og reiknið út stigin sem þið fáið.</a:t>
            </a:r>
          </a:p>
          <a:p>
            <a:r>
              <a:t>Æfið verkefnakynninguna og útskýringu á vélmennahönnun.</a:t>
            </a:r>
          </a:p>
          <a:p>
            <a:r>
              <a:t>Búið til lista yfir allt sem þið þurfið að taka með á viðburðinn.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Reynið að skipta tímanum á þessum fundi jafnt milli kynningaræfinga og vélmennaleikja.</a:t>
            </a:r>
          </a:p>
          <a:p>
            <a:r>
              <a:t>Hvetjið liðið til að æfa kynninguna fyrir viðburðinn.</a:t>
            </a:r>
          </a:p>
          <a:p>
            <a:r>
              <a:t>Þau geta æft sig með því að deila lausnunum með öðrum.</a:t>
            </a:r>
          </a:p>
          <a:p>
            <a:r>
              <a:t>Flæðirit dómnefndarfundarins sýnir hve mikill tími er leyfður fyrir kynninguna.</a:t>
            </a:r>
          </a:p>
          <a:p>
            <a:r>
              <a:t>Látið liðið keyra 2,5 mínútna vélmennaleiki.</a:t>
            </a:r>
          </a:p>
          <a:p>
            <a:r>
              <a:t>Gætið þess að þau æfi að keyra forritin í réttri röð.</a:t>
            </a:r>
          </a:p>
          <a:p>
            <a:r>
              <a:t>Liðið ætti að hafa varaáætlun ef hlutirnir ganga ekki eins og áætlað var í vélmennaleiknum.</a:t>
            </a:r>
          </a:p>
          <a:p>
            <a:r>
              <a:t>Þau gætu ákveðið önnur verkefni til að keyra. Minnið liðið á grunngildin og hvernig það sýnir þau allan viðburðinn, þar á meðal í hverjum vélmennaleik.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691A0-588D-59C1-5C8F-8A01D4007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C19AD0-08CD-AF7C-9A77-9E0B78771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D6A95-64A2-9D7F-8781-D9030A4B76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199C27-7D73-C0A4-2DE3-3C9E579215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169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ígrundunarspurningarnar.</a:t>
            </a:r>
          </a:p>
          <a:p>
            <a:r>
              <a:t>Farið yfir matskvarða dómnefndar og stigablað vélmennaleiksins.</a:t>
            </a:r>
          </a:p>
          <a:p>
            <a:r>
              <a:t>Æfið að kynna verkefnið og útskýringu á vélmennahönnun.</a:t>
            </a:r>
          </a:p>
          <a:p>
            <a:r>
              <a:t>Gangið frá vinnusvæðinu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9364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11514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71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84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592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032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22263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5661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70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54593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950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88749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4647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78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12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028701"/>
            <a:ext cx="4261981" cy="53235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unnið með liðinu mínu að því að æfa kynningu á nýsköpunarverkefninu og vélmennalausnunum.</a:t>
            </a:r>
          </a:p>
          <a:p>
            <a:r>
              <a:t>Ég get unnið með liðinu mínu að því að keyra æfingaleiki í vélmennaleiknum.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æfa kynningarnar og vélmennaleiki til að undirbúa sig fyrir viðburðinn.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42CC5645-97B2-65A3-8A4D-D98842563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881ED5C5-91CA-5BBD-2BC4-9931A749FC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Umræða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gerðum við á síðasta fundi?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D9E0F513-8A51-37B1-775B-5AE1706AA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260D348E-B588-746D-05E3-8E4286C09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3F8804-D310-2190-AB23-71634465D332}"/>
              </a:ext>
            </a:extLst>
          </p:cNvPr>
          <p:cNvSpPr txBox="1"/>
          <p:nvPr/>
        </p:nvSpPr>
        <p:spPr>
          <a:xfrm>
            <a:off x="587828" y="2594479"/>
            <a:ext cx="449681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Lítið aftur á markmið liðsins á blaðsíðu 8 í verkfræðidagbókinni.</a:t>
            </a:r>
          </a:p>
          <a:p>
            <a:endParaRPr/>
          </a:p>
          <a:p>
            <a:r>
              <a:t>Náðuð þið þeim?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7EFA761-0783-5B0B-93CC-C0847641CF2F}"/>
              </a:ext>
            </a:extLst>
          </p:cNvPr>
          <p:cNvSpPr txBox="1">
            <a:spLocks/>
          </p:cNvSpPr>
          <p:nvPr/>
        </p:nvSpPr>
        <p:spPr>
          <a:xfrm>
            <a:off x="1943100" y="1032876"/>
            <a:ext cx="9661072" cy="1518875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Lítið aftur á markmið liðsins á blaðsíðu 8.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F01E858-3033-3D51-DF14-385C5352470B}"/>
              </a:ext>
            </a:extLst>
          </p:cNvPr>
          <p:cNvGrpSpPr/>
          <p:nvPr/>
        </p:nvGrpSpPr>
        <p:grpSpPr>
          <a:xfrm>
            <a:off x="5523320" y="1940109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D0220CB-7C7C-C504-2684-B5850C4FA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5F19DF5-5EDB-D2F5-1640-B51004E96D88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C4291AE-A37D-F7B5-FEA9-65F07E31CDC8}"/>
              </a:ext>
            </a:extLst>
          </p:cNvPr>
          <p:cNvSpPr txBox="1"/>
          <p:nvPr/>
        </p:nvSpPr>
        <p:spPr>
          <a:xfrm>
            <a:off x="5995208" y="2209740"/>
            <a:ext cx="5607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Verið stolt af því sem þið hafið áorkað á tímabilinu og njótið þess að deila því með öðrum.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2"/>
            <a:ext cx="9682844" cy="214995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Æfið alla kynninguna fyrir nýsköpunarverkefnið og vélmennahönnunina.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3429000"/>
            <a:ext cx="669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Fáið endurgjöf frá þjálfara, leiðbeinanda eða öðru liði.</a:t>
            </a:r>
          </a:p>
        </p:txBody>
      </p:sp>
      <p:pic>
        <p:nvPicPr>
          <p:cNvPr id="4" name="Picture 3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B97BBBBF-A237-A0E2-DEFD-BBED364DA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7252" y="4644136"/>
            <a:ext cx="7397496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Æfið nokkra 2 mínútna og 30 sekúndna vélmennaleiki.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9" y="2843944"/>
            <a:ext cx="7880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Notið stigablöðin á blaðsíðu 27 til að reikna út stigin sem þið fáið.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4" name="Picture 3" descr="A group of children standing together&#10;&#10;AI-generated content may be incorrect.">
            <a:extLst>
              <a:ext uri="{FF2B5EF4-FFF2-40B4-BE49-F238E27FC236}">
                <a16:creationId xmlns:a16="http://schemas.microsoft.com/office/drawing/2014/main" id="{4EF1012A-E671-9668-9BEB-4249B2624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857" y="3643537"/>
            <a:ext cx="8210286" cy="257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 er áætlun ykkar um að hafa vélmennaviðbætur liðsins tilbúnar fyrir vélmennaleikinn?</a:t>
            </a:r>
          </a:p>
          <a:p>
            <a:r>
              <a:t>Hvað hefur liðið áorkað?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52A9B62E-FB4E-77A3-F196-D0ACA64A74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31C5B-D4FD-94A5-22A3-64A828C6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A78AA43-E51E-8F3C-65EA-61C9CDF7943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FE9CF302-4AFE-D9AA-9F29-035C8C65983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582C0D82-D60D-8131-9C35-1C5BAA0B665B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158AEEB-0115-343F-2BA4-404841E4F1EC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gerið þið ef verkefni virkar ekki í leik?</a:t>
            </a:r>
          </a:p>
          <a:p>
            <a:r>
              <a:t>Hvað annað þarf liðið að vinna að fyrir viðburðinn?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B5578B-EC80-6FD2-59E1-BE35C4D51453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A5FA6EA-F7EF-3145-DF10-03132793578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0ED66ACF-9D07-D5D1-1E6B-7E54DF9679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C2118C08-E68A-83B5-9D12-3044C651BD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29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Æfið að kynna verkefnið og vélmennahönnunina.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1C3E3B1-2FC8-3FFD-8C47-D37920A92050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4BF53B8C-D431-3546-9CFB-D880E522C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F133713A-6238-1B51-495A-38B179B9D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3D8D4ED7-F32D-77CA-0CB3-11E9DE84A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C42D088-098B-BCEA-C7BA-04EBC79E1CE3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  <ds:schemaRef ds:uri="c7bc20cd-f3b5-4cb9-9099-b7d1e4c3c983"/>
    <ds:schemaRef ds:uri="7c8aad47-528b-43f4-b615-4953615f0d4f"/>
  </ds:schemaRefs>
</ds:datastoreItem>
</file>

<file path=customXml/itemProps2.xml><?xml version="1.0" encoding="utf-8"?>
<ds:datastoreItem xmlns:ds="http://schemas.openxmlformats.org/officeDocument/2006/customXml" ds:itemID="{30F5A9D6-00B0-403B-9E92-74965B1EE0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2028</TotalTime>
  <Words>711</Words>
  <Application>Microsoft Office PowerPoint</Application>
  <PresentationFormat>Widescreen</PresentationFormat>
  <Paragraphs>80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Roboto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93</cp:revision>
  <dcterms:created xsi:type="dcterms:W3CDTF">2020-04-21T20:33:01Z</dcterms:created>
  <dcterms:modified xsi:type="dcterms:W3CDTF">2026-08-11T21:24:28Z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4541200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