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</p:sldMasterIdLst>
  <p:notesMasterIdLst>
    <p:notesMasterId r:id="rId28"/>
  </p:notesMasterIdLst>
  <p:sldIdLst>
    <p:sldId id="333" r:id="rId5"/>
    <p:sldId id="359" r:id="rId6"/>
    <p:sldId id="360" r:id="rId7"/>
    <p:sldId id="362" r:id="rId8"/>
    <p:sldId id="363" r:id="rId9"/>
    <p:sldId id="364" r:id="rId10"/>
    <p:sldId id="365" r:id="rId11"/>
    <p:sldId id="368" r:id="rId12"/>
    <p:sldId id="376" r:id="rId13"/>
    <p:sldId id="369" r:id="rId14"/>
    <p:sldId id="375" r:id="rId15"/>
    <p:sldId id="371" r:id="rId16"/>
    <p:sldId id="372" r:id="rId17"/>
    <p:sldId id="373" r:id="rId18"/>
    <p:sldId id="374" r:id="rId19"/>
    <p:sldId id="337" r:id="rId20"/>
    <p:sldId id="377" r:id="rId21"/>
    <p:sldId id="378" r:id="rId22"/>
    <p:sldId id="379" r:id="rId23"/>
    <p:sldId id="381" r:id="rId24"/>
    <p:sldId id="346" r:id="rId25"/>
    <p:sldId id="330" r:id="rId26"/>
    <p:sldId id="294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ECC3"/>
    <a:srgbClr val="E31F25"/>
    <a:srgbClr val="ED1C24"/>
    <a:srgbClr val="0660AC"/>
    <a:srgbClr val="00A551"/>
    <a:srgbClr val="0FB7D1"/>
    <a:srgbClr val="FF781D"/>
    <a:srgbClr val="662D91"/>
    <a:srgbClr val="FFFFFF"/>
    <a:srgbClr val="E3F3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FAEB2D-0D89-4F59-8281-09D297D2373B}" v="208" dt="2026-05-21T21:21:14.086"/>
    <p1510:client id="{DF8749C8-9362-4D61-A44D-C4B6AD7AE6CA}" v="1" dt="2026-05-22T16:46:41.8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89673" autoAdjust="0"/>
  </p:normalViewPr>
  <p:slideViewPr>
    <p:cSldViewPr snapToGrid="0">
      <p:cViewPr varScale="1">
        <p:scale>
          <a:sx n="109" d="100"/>
          <a:sy n="109" d="100"/>
        </p:scale>
        <p:origin x="126" y="846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mmy Pankey" userId="89b84b47-0384-4d66-b56e-dc00ebdb68cf" providerId="ADAL" clId="{37424D29-BE6A-44D7-850A-B06899F6C1D6}"/>
    <pc:docChg chg="modSld">
      <pc:chgData name="Tammy Pankey" userId="89b84b47-0384-4d66-b56e-dc00ebdb68cf" providerId="ADAL" clId="{37424D29-BE6A-44D7-850A-B06899F6C1D6}" dt="2026-05-22T16:47:44.574" v="4" actId="1076"/>
      <pc:docMkLst>
        <pc:docMk/>
      </pc:docMkLst>
      <pc:sldChg chg="modSp mod">
        <pc:chgData name="Tammy Pankey" userId="89b84b47-0384-4d66-b56e-dc00ebdb68cf" providerId="ADAL" clId="{37424D29-BE6A-44D7-850A-B06899F6C1D6}" dt="2026-05-22T16:47:24.485" v="0" actId="14100"/>
        <pc:sldMkLst>
          <pc:docMk/>
          <pc:sldMk cId="1768313066" sldId="377"/>
        </pc:sldMkLst>
        <pc:grpChg chg="mod">
          <ac:chgData name="Tammy Pankey" userId="89b84b47-0384-4d66-b56e-dc00ebdb68cf" providerId="ADAL" clId="{37424D29-BE6A-44D7-850A-B06899F6C1D6}" dt="2026-05-22T16:47:24.485" v="0" actId="14100"/>
          <ac:grpSpMkLst>
            <pc:docMk/>
            <pc:sldMk cId="1768313066" sldId="377"/>
            <ac:grpSpMk id="11" creationId="{E6A226CB-5743-7625-F381-DD7368F1DE6F}"/>
          </ac:grpSpMkLst>
        </pc:grpChg>
      </pc:sldChg>
      <pc:sldChg chg="modSp mod">
        <pc:chgData name="Tammy Pankey" userId="89b84b47-0384-4d66-b56e-dc00ebdb68cf" providerId="ADAL" clId="{37424D29-BE6A-44D7-850A-B06899F6C1D6}" dt="2026-05-22T16:47:31.608" v="1" actId="14100"/>
        <pc:sldMkLst>
          <pc:docMk/>
          <pc:sldMk cId="2430758570" sldId="378"/>
        </pc:sldMkLst>
        <pc:grpChg chg="mod">
          <ac:chgData name="Tammy Pankey" userId="89b84b47-0384-4d66-b56e-dc00ebdb68cf" providerId="ADAL" clId="{37424D29-BE6A-44D7-850A-B06899F6C1D6}" dt="2026-05-22T16:47:31.608" v="1" actId="14100"/>
          <ac:grpSpMkLst>
            <pc:docMk/>
            <pc:sldMk cId="2430758570" sldId="378"/>
            <ac:grpSpMk id="11" creationId="{1F865341-952C-71B8-80CC-F135BD72473A}"/>
          </ac:grpSpMkLst>
        </pc:grpChg>
      </pc:sldChg>
      <pc:sldChg chg="modSp mod">
        <pc:chgData name="Tammy Pankey" userId="89b84b47-0384-4d66-b56e-dc00ebdb68cf" providerId="ADAL" clId="{37424D29-BE6A-44D7-850A-B06899F6C1D6}" dt="2026-05-22T16:47:44.574" v="4" actId="1076"/>
        <pc:sldMkLst>
          <pc:docMk/>
          <pc:sldMk cId="263334901" sldId="379"/>
        </pc:sldMkLst>
        <pc:spChg chg="mod">
          <ac:chgData name="Tammy Pankey" userId="89b84b47-0384-4d66-b56e-dc00ebdb68cf" providerId="ADAL" clId="{37424D29-BE6A-44D7-850A-B06899F6C1D6}" dt="2026-05-22T16:47:44.574" v="4" actId="1076"/>
          <ac:spMkLst>
            <pc:docMk/>
            <pc:sldMk cId="263334901" sldId="379"/>
            <ac:spMk id="9" creationId="{9628E6D4-E518-E184-2A53-1263B5FBA522}"/>
          </ac:spMkLst>
        </pc:spChg>
        <pc:grpChg chg="mod">
          <ac:chgData name="Tammy Pankey" userId="89b84b47-0384-4d66-b56e-dc00ebdb68cf" providerId="ADAL" clId="{37424D29-BE6A-44D7-850A-B06899F6C1D6}" dt="2026-05-22T16:47:38.393" v="2" actId="14100"/>
          <ac:grpSpMkLst>
            <pc:docMk/>
            <pc:sldMk cId="263334901" sldId="379"/>
            <ac:grpSpMk id="17" creationId="{9C11DF19-02FC-E19F-AA07-9160E67A404C}"/>
          </ac:grpSpMkLst>
        </pc:grpChg>
      </pc:sldChg>
    </pc:docChg>
  </pc:docChgLst>
  <pc:docChgLst>
    <pc:chgData name="Kate Sample" userId="ad24f2c8-db21-4b10-9534-7a98911ec180" providerId="ADAL" clId="{C9D5FCC2-313F-4ADF-852E-FBEE7C6548C8}"/>
    <pc:docChg chg="undo custSel addSld delSld modSld sldOrd">
      <pc:chgData name="Kate Sample" userId="ad24f2c8-db21-4b10-9534-7a98911ec180" providerId="ADAL" clId="{C9D5FCC2-313F-4ADF-852E-FBEE7C6548C8}" dt="2026-05-22T16:18:21.693" v="606" actId="47"/>
      <pc:docMkLst>
        <pc:docMk/>
      </pc:docMkLst>
      <pc:sldChg chg="addSp delSp modSp mod">
        <pc:chgData name="Kate Sample" userId="ad24f2c8-db21-4b10-9534-7a98911ec180" providerId="ADAL" clId="{C9D5FCC2-313F-4ADF-852E-FBEE7C6548C8}" dt="2026-05-21T14:06:42.691" v="33" actId="14100"/>
        <pc:sldMkLst>
          <pc:docMk/>
          <pc:sldMk cId="1109188424" sldId="294"/>
        </pc:sldMkLst>
        <pc:spChg chg="mod">
          <ac:chgData name="Kate Sample" userId="ad24f2c8-db21-4b10-9534-7a98911ec180" providerId="ADAL" clId="{C9D5FCC2-313F-4ADF-852E-FBEE7C6548C8}" dt="2026-05-21T14:06:33.068" v="30" actId="1076"/>
          <ac:spMkLst>
            <pc:docMk/>
            <pc:sldMk cId="1109188424" sldId="294"/>
            <ac:spMk id="2" creationId="{EA55C3D8-8158-20D9-7BF8-173B070378A4}"/>
          </ac:spMkLst>
        </pc:spChg>
        <pc:picChg chg="add mod">
          <ac:chgData name="Kate Sample" userId="ad24f2c8-db21-4b10-9534-7a98911ec180" providerId="ADAL" clId="{C9D5FCC2-313F-4ADF-852E-FBEE7C6548C8}" dt="2026-05-21T14:06:42.691" v="33" actId="14100"/>
          <ac:picMkLst>
            <pc:docMk/>
            <pc:sldMk cId="1109188424" sldId="294"/>
            <ac:picMk id="3" creationId="{D9CD3993-C33D-0A54-8910-FA3B13F0DE6D}"/>
          </ac:picMkLst>
        </pc:picChg>
        <pc:picChg chg="del">
          <ac:chgData name="Kate Sample" userId="ad24f2c8-db21-4b10-9534-7a98911ec180" providerId="ADAL" clId="{C9D5FCC2-313F-4ADF-852E-FBEE7C6548C8}" dt="2026-05-21T14:06:24.194" v="28" actId="478"/>
          <ac:picMkLst>
            <pc:docMk/>
            <pc:sldMk cId="1109188424" sldId="294"/>
            <ac:picMk id="5" creationId="{0D89BD50-6876-58F6-61AB-979641161F44}"/>
          </ac:picMkLst>
        </pc:picChg>
      </pc:sldChg>
      <pc:sldChg chg="del">
        <pc:chgData name="Kate Sample" userId="ad24f2c8-db21-4b10-9534-7a98911ec180" providerId="ADAL" clId="{C9D5FCC2-313F-4ADF-852E-FBEE7C6548C8}" dt="2026-05-22T16:18:21.693" v="606" actId="47"/>
        <pc:sldMkLst>
          <pc:docMk/>
          <pc:sldMk cId="3506237578" sldId="300"/>
        </pc:sldMkLst>
      </pc:sldChg>
      <pc:sldChg chg="addSp delSp modSp mod">
        <pc:chgData name="Kate Sample" userId="ad24f2c8-db21-4b10-9534-7a98911ec180" providerId="ADAL" clId="{C9D5FCC2-313F-4ADF-852E-FBEE7C6548C8}" dt="2026-05-21T20:10:26.681" v="50" actId="1038"/>
        <pc:sldMkLst>
          <pc:docMk/>
          <pc:sldMk cId="4219744110" sldId="333"/>
        </pc:sldMkLst>
        <pc:picChg chg="add mod">
          <ac:chgData name="Kate Sample" userId="ad24f2c8-db21-4b10-9534-7a98911ec180" providerId="ADAL" clId="{C9D5FCC2-313F-4ADF-852E-FBEE7C6548C8}" dt="2026-05-21T14:05:58.020" v="26" actId="1038"/>
          <ac:picMkLst>
            <pc:docMk/>
            <pc:sldMk cId="4219744110" sldId="333"/>
            <ac:picMk id="2" creationId="{FE1C4D90-98A0-745B-B326-243ACEFCF8A8}"/>
          </ac:picMkLst>
        </pc:picChg>
        <pc:picChg chg="del">
          <ac:chgData name="Kate Sample" userId="ad24f2c8-db21-4b10-9534-7a98911ec180" providerId="ADAL" clId="{C9D5FCC2-313F-4ADF-852E-FBEE7C6548C8}" dt="2026-05-21T14:05:38.963" v="0" actId="478"/>
          <ac:picMkLst>
            <pc:docMk/>
            <pc:sldMk cId="4219744110" sldId="333"/>
            <ac:picMk id="4" creationId="{C206B2B2-014E-3F04-2C01-DEFE3FAE5E5B}"/>
          </ac:picMkLst>
        </pc:picChg>
        <pc:picChg chg="del">
          <ac:chgData name="Kate Sample" userId="ad24f2c8-db21-4b10-9534-7a98911ec180" providerId="ADAL" clId="{C9D5FCC2-313F-4ADF-852E-FBEE7C6548C8}" dt="2026-05-21T14:06:09.507" v="27" actId="478"/>
          <ac:picMkLst>
            <pc:docMk/>
            <pc:sldMk cId="4219744110" sldId="333"/>
            <ac:picMk id="5" creationId="{22F3BC03-9A28-009C-3D27-7EB0BD375A52}"/>
          </ac:picMkLst>
        </pc:picChg>
        <pc:picChg chg="del">
          <ac:chgData name="Kate Sample" userId="ad24f2c8-db21-4b10-9534-7a98911ec180" providerId="ADAL" clId="{C9D5FCC2-313F-4ADF-852E-FBEE7C6548C8}" dt="2026-05-21T14:05:39.683" v="1" actId="478"/>
          <ac:picMkLst>
            <pc:docMk/>
            <pc:sldMk cId="4219744110" sldId="333"/>
            <ac:picMk id="6" creationId="{2C6254EF-5F2E-0EA7-5ACD-9FCFA10FFF04}"/>
          </ac:picMkLst>
        </pc:picChg>
        <pc:picChg chg="add mod">
          <ac:chgData name="Kate Sample" userId="ad24f2c8-db21-4b10-9534-7a98911ec180" providerId="ADAL" clId="{C9D5FCC2-313F-4ADF-852E-FBEE7C6548C8}" dt="2026-05-21T14:05:58.020" v="26" actId="1038"/>
          <ac:picMkLst>
            <pc:docMk/>
            <pc:sldMk cId="4219744110" sldId="333"/>
            <ac:picMk id="8" creationId="{3422112A-9838-B549-4684-F410D899084C}"/>
          </ac:picMkLst>
        </pc:picChg>
        <pc:picChg chg="add mod">
          <ac:chgData name="Kate Sample" userId="ad24f2c8-db21-4b10-9534-7a98911ec180" providerId="ADAL" clId="{C9D5FCC2-313F-4ADF-852E-FBEE7C6548C8}" dt="2026-05-21T20:10:26.681" v="50" actId="1038"/>
          <ac:picMkLst>
            <pc:docMk/>
            <pc:sldMk cId="4219744110" sldId="333"/>
            <ac:picMk id="10" creationId="{96B80423-BFE4-028A-6B60-8F721ACBF8AD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1T20:54:24.913" v="361" actId="6549"/>
        <pc:sldMkLst>
          <pc:docMk/>
          <pc:sldMk cId="1149964086" sldId="337"/>
        </pc:sldMkLst>
        <pc:spChg chg="mod">
          <ac:chgData name="Kate Sample" userId="ad24f2c8-db21-4b10-9534-7a98911ec180" providerId="ADAL" clId="{C9D5FCC2-313F-4ADF-852E-FBEE7C6548C8}" dt="2026-05-21T20:47:56.703" v="277" actId="6549"/>
          <ac:spMkLst>
            <pc:docMk/>
            <pc:sldMk cId="1149964086" sldId="337"/>
            <ac:spMk id="4" creationId="{70664273-C91D-407C-30AA-534697B0A43C}"/>
          </ac:spMkLst>
        </pc:spChg>
        <pc:spChg chg="mod">
          <ac:chgData name="Kate Sample" userId="ad24f2c8-db21-4b10-9534-7a98911ec180" providerId="ADAL" clId="{C9D5FCC2-313F-4ADF-852E-FBEE7C6548C8}" dt="2026-05-21T20:54:05.235" v="360" actId="1076"/>
          <ac:spMkLst>
            <pc:docMk/>
            <pc:sldMk cId="1149964086" sldId="337"/>
            <ac:spMk id="9" creationId="{1C8AD465-B54B-E693-F808-148FC1B1EFE0}"/>
          </ac:spMkLst>
        </pc:spChg>
        <pc:spChg chg="add mod">
          <ac:chgData name="Kate Sample" userId="ad24f2c8-db21-4b10-9534-7a98911ec180" providerId="ADAL" clId="{C9D5FCC2-313F-4ADF-852E-FBEE7C6548C8}" dt="2026-05-21T20:53:33.494" v="351" actId="14100"/>
          <ac:spMkLst>
            <pc:docMk/>
            <pc:sldMk cId="1149964086" sldId="337"/>
            <ac:spMk id="10" creationId="{B41CBD66-5577-DCE0-98B1-540A9F0166E7}"/>
          </ac:spMkLst>
        </pc:spChg>
        <pc:grpChg chg="add mod ord">
          <ac:chgData name="Kate Sample" userId="ad24f2c8-db21-4b10-9534-7a98911ec180" providerId="ADAL" clId="{C9D5FCC2-313F-4ADF-852E-FBEE7C6548C8}" dt="2026-05-21T20:53:53.534" v="357" actId="171"/>
          <ac:grpSpMkLst>
            <pc:docMk/>
            <pc:sldMk cId="1149964086" sldId="337"/>
            <ac:grpSpMk id="11" creationId="{877ABDFD-B15A-4655-811F-08FC1461F8B3}"/>
          </ac:grpSpMkLst>
        </pc:grpChg>
        <pc:picChg chg="add mod">
          <ac:chgData name="Kate Sample" userId="ad24f2c8-db21-4b10-9534-7a98911ec180" providerId="ADAL" clId="{C9D5FCC2-313F-4ADF-852E-FBEE7C6548C8}" dt="2026-05-21T20:53:37.377" v="353" actId="1076"/>
          <ac:picMkLst>
            <pc:docMk/>
            <pc:sldMk cId="1149964086" sldId="337"/>
            <ac:picMk id="8" creationId="{57102B03-AC4E-C714-F824-9A42A756E2DC}"/>
          </ac:picMkLst>
        </pc:picChg>
        <pc:picChg chg="add del">
          <ac:chgData name="Kate Sample" userId="ad24f2c8-db21-4b10-9534-7a98911ec180" providerId="ADAL" clId="{C9D5FCC2-313F-4ADF-852E-FBEE7C6548C8}" dt="2026-05-21T20:48:06.757" v="280" actId="478"/>
          <ac:picMkLst>
            <pc:docMk/>
            <pc:sldMk cId="1149964086" sldId="337"/>
            <ac:picMk id="12" creationId="{BBF7923C-754B-4A87-B4D8-433D02923602}"/>
          </ac:picMkLst>
        </pc:picChg>
      </pc:sldChg>
      <pc:sldChg chg="addSp delSp modSp mod">
        <pc:chgData name="Kate Sample" userId="ad24f2c8-db21-4b10-9534-7a98911ec180" providerId="ADAL" clId="{C9D5FCC2-313F-4ADF-852E-FBEE7C6548C8}" dt="2026-05-21T21:23:23.465" v="604" actId="1076"/>
        <pc:sldMkLst>
          <pc:docMk/>
          <pc:sldMk cId="3008513817" sldId="346"/>
        </pc:sldMkLst>
        <pc:picChg chg="add mod">
          <ac:chgData name="Kate Sample" userId="ad24f2c8-db21-4b10-9534-7a98911ec180" providerId="ADAL" clId="{C9D5FCC2-313F-4ADF-852E-FBEE7C6548C8}" dt="2026-05-21T21:23:23.465" v="604" actId="1076"/>
          <ac:picMkLst>
            <pc:docMk/>
            <pc:sldMk cId="3008513817" sldId="346"/>
            <ac:picMk id="3" creationId="{0DDC2A8C-2047-9309-763F-53A51874BA0F}"/>
          </ac:picMkLst>
        </pc:picChg>
        <pc:picChg chg="del">
          <ac:chgData name="Kate Sample" userId="ad24f2c8-db21-4b10-9534-7a98911ec180" providerId="ADAL" clId="{C9D5FCC2-313F-4ADF-852E-FBEE7C6548C8}" dt="2026-05-21T20:43:30.695" v="181" actId="478"/>
          <ac:picMkLst>
            <pc:docMk/>
            <pc:sldMk cId="3008513817" sldId="346"/>
            <ac:picMk id="5" creationId="{C5503857-AA08-C4AD-E4C6-08C38E34C4AA}"/>
          </ac:picMkLst>
        </pc:picChg>
      </pc:sldChg>
      <pc:sldChg chg="delSp del mod">
        <pc:chgData name="Kate Sample" userId="ad24f2c8-db21-4b10-9534-7a98911ec180" providerId="ADAL" clId="{C9D5FCC2-313F-4ADF-852E-FBEE7C6548C8}" dt="2026-05-21T21:23:25.522" v="605" actId="47"/>
        <pc:sldMkLst>
          <pc:docMk/>
          <pc:sldMk cId="204197316" sldId="347"/>
        </pc:sldMkLst>
        <pc:picChg chg="del">
          <ac:chgData name="Kate Sample" userId="ad24f2c8-db21-4b10-9534-7a98911ec180" providerId="ADAL" clId="{C9D5FCC2-313F-4ADF-852E-FBEE7C6548C8}" dt="2026-05-21T20:43:29.011" v="180" actId="478"/>
          <ac:picMkLst>
            <pc:docMk/>
            <pc:sldMk cId="204197316" sldId="347"/>
            <ac:picMk id="5" creationId="{14677944-54B9-5FC7-F36F-2B423F359B23}"/>
          </ac:picMkLst>
        </pc:picChg>
      </pc:sldChg>
      <pc:sldChg chg="modNotesTx">
        <pc:chgData name="Kate Sample" userId="ad24f2c8-db21-4b10-9534-7a98911ec180" providerId="ADAL" clId="{C9D5FCC2-313F-4ADF-852E-FBEE7C6548C8}" dt="2026-05-21T14:08:35.188" v="39" actId="114"/>
        <pc:sldMkLst>
          <pc:docMk/>
          <pc:sldMk cId="411998055" sldId="359"/>
        </pc:sldMkLst>
      </pc:sldChg>
      <pc:sldChg chg="delSp modSp mod">
        <pc:chgData name="Kate Sample" userId="ad24f2c8-db21-4b10-9534-7a98911ec180" providerId="ADAL" clId="{C9D5FCC2-313F-4ADF-852E-FBEE7C6548C8}" dt="2026-05-21T20:20:02.105" v="67" actId="14100"/>
        <pc:sldMkLst>
          <pc:docMk/>
          <pc:sldMk cId="2328526347" sldId="365"/>
        </pc:sldMkLst>
        <pc:spChg chg="mod">
          <ac:chgData name="Kate Sample" userId="ad24f2c8-db21-4b10-9534-7a98911ec180" providerId="ADAL" clId="{C9D5FCC2-313F-4ADF-852E-FBEE7C6548C8}" dt="2026-05-21T20:18:35.357" v="57" actId="20577"/>
          <ac:spMkLst>
            <pc:docMk/>
            <pc:sldMk cId="2328526347" sldId="365"/>
            <ac:spMk id="3" creationId="{2269B092-744E-66B5-C3A2-691C42D089DD}"/>
          </ac:spMkLst>
        </pc:spChg>
        <pc:spChg chg="mod">
          <ac:chgData name="Kate Sample" userId="ad24f2c8-db21-4b10-9534-7a98911ec180" providerId="ADAL" clId="{C9D5FCC2-313F-4ADF-852E-FBEE7C6548C8}" dt="2026-05-21T20:20:02.105" v="67" actId="14100"/>
          <ac:spMkLst>
            <pc:docMk/>
            <pc:sldMk cId="2328526347" sldId="365"/>
            <ac:spMk id="7" creationId="{963E1359-9790-DADF-C04B-8C15A74B0721}"/>
          </ac:spMkLst>
        </pc:spChg>
        <pc:picChg chg="del">
          <ac:chgData name="Kate Sample" userId="ad24f2c8-db21-4b10-9534-7a98911ec180" providerId="ADAL" clId="{C9D5FCC2-313F-4ADF-852E-FBEE7C6548C8}" dt="2026-05-21T20:19:45.274" v="65" actId="478"/>
          <ac:picMkLst>
            <pc:docMk/>
            <pc:sldMk cId="2328526347" sldId="365"/>
            <ac:picMk id="2" creationId="{5B1CE041-F76D-92B0-FE8A-8CEC678D4803}"/>
          </ac:picMkLst>
        </pc:picChg>
        <pc:picChg chg="mod">
          <ac:chgData name="Kate Sample" userId="ad24f2c8-db21-4b10-9534-7a98911ec180" providerId="ADAL" clId="{C9D5FCC2-313F-4ADF-852E-FBEE7C6548C8}" dt="2026-05-21T20:20:02.105" v="67" actId="14100"/>
          <ac:picMkLst>
            <pc:docMk/>
            <pc:sldMk cId="2328526347" sldId="365"/>
            <ac:picMk id="9" creationId="{DED02B3D-9DE0-40F3-2D84-C79B3D28A53C}"/>
          </ac:picMkLst>
        </pc:picChg>
      </pc:sldChg>
      <pc:sldChg chg="addSp delSp modSp mod">
        <pc:chgData name="Kate Sample" userId="ad24f2c8-db21-4b10-9534-7a98911ec180" providerId="ADAL" clId="{C9D5FCC2-313F-4ADF-852E-FBEE7C6548C8}" dt="2026-05-21T20:31:07.064" v="108" actId="1076"/>
        <pc:sldMkLst>
          <pc:docMk/>
          <pc:sldMk cId="1084927166" sldId="368"/>
        </pc:sldMkLst>
        <pc:spChg chg="mod">
          <ac:chgData name="Kate Sample" userId="ad24f2c8-db21-4b10-9534-7a98911ec180" providerId="ADAL" clId="{C9D5FCC2-313F-4ADF-852E-FBEE7C6548C8}" dt="2026-05-21T20:29:52.633" v="94" actId="1076"/>
          <ac:spMkLst>
            <pc:docMk/>
            <pc:sldMk cId="1084927166" sldId="368"/>
            <ac:spMk id="5" creationId="{376D2659-333C-4C9C-435F-605D2CBD9596}"/>
          </ac:spMkLst>
        </pc:spChg>
        <pc:spChg chg="mod">
          <ac:chgData name="Kate Sample" userId="ad24f2c8-db21-4b10-9534-7a98911ec180" providerId="ADAL" clId="{C9D5FCC2-313F-4ADF-852E-FBEE7C6548C8}" dt="2026-05-21T20:30:10.578" v="97" actId="1076"/>
          <ac:spMkLst>
            <pc:docMk/>
            <pc:sldMk cId="1084927166" sldId="368"/>
            <ac:spMk id="8" creationId="{235EC513-3825-812C-3187-5CB3B70263BA}"/>
          </ac:spMkLst>
        </pc:spChg>
        <pc:spChg chg="mod">
          <ac:chgData name="Kate Sample" userId="ad24f2c8-db21-4b10-9534-7a98911ec180" providerId="ADAL" clId="{C9D5FCC2-313F-4ADF-852E-FBEE7C6548C8}" dt="2026-05-21T20:30:14.717" v="98" actId="1076"/>
          <ac:spMkLst>
            <pc:docMk/>
            <pc:sldMk cId="1084927166" sldId="368"/>
            <ac:spMk id="9" creationId="{7E06EAAF-D1F0-1A39-F9BC-C26DDCD27563}"/>
          </ac:spMkLst>
        </pc:spChg>
        <pc:picChg chg="add del">
          <ac:chgData name="Kate Sample" userId="ad24f2c8-db21-4b10-9534-7a98911ec180" providerId="ADAL" clId="{C9D5FCC2-313F-4ADF-852E-FBEE7C6548C8}" dt="2026-05-21T20:22:18.817" v="77" actId="478"/>
          <ac:picMkLst>
            <pc:docMk/>
            <pc:sldMk cId="1084927166" sldId="368"/>
            <ac:picMk id="4" creationId="{870D52FC-1D07-3742-8C8C-5AB7F690CAD3}"/>
          </ac:picMkLst>
        </pc:picChg>
        <pc:picChg chg="add del mod">
          <ac:chgData name="Kate Sample" userId="ad24f2c8-db21-4b10-9534-7a98911ec180" providerId="ADAL" clId="{C9D5FCC2-313F-4ADF-852E-FBEE7C6548C8}" dt="2026-05-21T20:21:46.982" v="75" actId="22"/>
          <ac:picMkLst>
            <pc:docMk/>
            <pc:sldMk cId="1084927166" sldId="368"/>
            <ac:picMk id="10" creationId="{DF395130-A016-4A7B-BF12-6893BD20B9D4}"/>
          </ac:picMkLst>
        </pc:picChg>
        <pc:picChg chg="add del mod">
          <ac:chgData name="Kate Sample" userId="ad24f2c8-db21-4b10-9534-7a98911ec180" providerId="ADAL" clId="{C9D5FCC2-313F-4ADF-852E-FBEE7C6548C8}" dt="2026-05-21T20:22:44.895" v="81" actId="478"/>
          <ac:picMkLst>
            <pc:docMk/>
            <pc:sldMk cId="1084927166" sldId="368"/>
            <ac:picMk id="13" creationId="{E03559EF-3063-611F-6B2C-B118C44E3E81}"/>
          </ac:picMkLst>
        </pc:picChg>
        <pc:picChg chg="add mod">
          <ac:chgData name="Kate Sample" userId="ad24f2c8-db21-4b10-9534-7a98911ec180" providerId="ADAL" clId="{C9D5FCC2-313F-4ADF-852E-FBEE7C6548C8}" dt="2026-05-21T20:22:56.527" v="83" actId="1076"/>
          <ac:picMkLst>
            <pc:docMk/>
            <pc:sldMk cId="1084927166" sldId="368"/>
            <ac:picMk id="14" creationId="{736AFA67-703A-4810-FB42-6C1029060364}"/>
          </ac:picMkLst>
        </pc:picChg>
        <pc:picChg chg="add mod">
          <ac:chgData name="Kate Sample" userId="ad24f2c8-db21-4b10-9534-7a98911ec180" providerId="ADAL" clId="{C9D5FCC2-313F-4ADF-852E-FBEE7C6548C8}" dt="2026-05-21T20:29:54.699" v="95" actId="1076"/>
          <ac:picMkLst>
            <pc:docMk/>
            <pc:sldMk cId="1084927166" sldId="368"/>
            <ac:picMk id="16" creationId="{0DC03AF3-A323-76AF-B80C-756406DD40CF}"/>
          </ac:picMkLst>
        </pc:picChg>
        <pc:picChg chg="add mod">
          <ac:chgData name="Kate Sample" userId="ad24f2c8-db21-4b10-9534-7a98911ec180" providerId="ADAL" clId="{C9D5FCC2-313F-4ADF-852E-FBEE7C6548C8}" dt="2026-05-21T20:30:04.507" v="96" actId="1076"/>
          <ac:picMkLst>
            <pc:docMk/>
            <pc:sldMk cId="1084927166" sldId="368"/>
            <ac:picMk id="17" creationId="{C21A8143-BB1C-5E25-2B6A-28ECFFECAB16}"/>
          </ac:picMkLst>
        </pc:picChg>
        <pc:picChg chg="add mod">
          <ac:chgData name="Kate Sample" userId="ad24f2c8-db21-4b10-9534-7a98911ec180" providerId="ADAL" clId="{C9D5FCC2-313F-4ADF-852E-FBEE7C6548C8}" dt="2026-05-21T20:31:00.358" v="106" actId="1076"/>
          <ac:picMkLst>
            <pc:docMk/>
            <pc:sldMk cId="1084927166" sldId="368"/>
            <ac:picMk id="18" creationId="{0CF880C9-C148-8A3D-9812-E998024B5F53}"/>
          </ac:picMkLst>
        </pc:picChg>
        <pc:picChg chg="add mod">
          <ac:chgData name="Kate Sample" userId="ad24f2c8-db21-4b10-9534-7a98911ec180" providerId="ADAL" clId="{C9D5FCC2-313F-4ADF-852E-FBEE7C6548C8}" dt="2026-05-21T20:31:07.064" v="108" actId="1076"/>
          <ac:picMkLst>
            <pc:docMk/>
            <pc:sldMk cId="1084927166" sldId="368"/>
            <ac:picMk id="19" creationId="{A79AE3E7-CAE0-0FAA-B72F-08F87C8BC5D3}"/>
          </ac:picMkLst>
        </pc:picChg>
      </pc:sldChg>
      <pc:sldChg chg="addSp delSp modSp mod">
        <pc:chgData name="Kate Sample" userId="ad24f2c8-db21-4b10-9534-7a98911ec180" providerId="ADAL" clId="{C9D5FCC2-313F-4ADF-852E-FBEE7C6548C8}" dt="2026-05-21T20:37:26.323" v="177" actId="14100"/>
        <pc:sldMkLst>
          <pc:docMk/>
          <pc:sldMk cId="2215890601" sldId="372"/>
        </pc:sldMkLst>
        <pc:spChg chg="mod">
          <ac:chgData name="Kate Sample" userId="ad24f2c8-db21-4b10-9534-7a98911ec180" providerId="ADAL" clId="{C9D5FCC2-313F-4ADF-852E-FBEE7C6548C8}" dt="2026-05-21T20:37:01.384" v="171" actId="947"/>
          <ac:spMkLst>
            <pc:docMk/>
            <pc:sldMk cId="2215890601" sldId="372"/>
            <ac:spMk id="3" creationId="{30A6D820-5EDE-CB96-3C78-6EE531D72302}"/>
          </ac:spMkLst>
        </pc:spChg>
        <pc:picChg chg="del">
          <ac:chgData name="Kate Sample" userId="ad24f2c8-db21-4b10-9534-7a98911ec180" providerId="ADAL" clId="{C9D5FCC2-313F-4ADF-852E-FBEE7C6548C8}" dt="2026-05-21T20:37:05.005" v="172" actId="478"/>
          <ac:picMkLst>
            <pc:docMk/>
            <pc:sldMk cId="2215890601" sldId="372"/>
            <ac:picMk id="4" creationId="{D4950CC9-A7A2-5C98-7BBB-3B6D3011054E}"/>
          </ac:picMkLst>
        </pc:picChg>
        <pc:picChg chg="add mod">
          <ac:chgData name="Kate Sample" userId="ad24f2c8-db21-4b10-9534-7a98911ec180" providerId="ADAL" clId="{C9D5FCC2-313F-4ADF-852E-FBEE7C6548C8}" dt="2026-05-21T20:37:26.323" v="177" actId="14100"/>
          <ac:picMkLst>
            <pc:docMk/>
            <pc:sldMk cId="2215890601" sldId="372"/>
            <ac:picMk id="5" creationId="{E58A8534-BE08-3496-7B06-F45F2ED9F612}"/>
          </ac:picMkLst>
        </pc:picChg>
      </pc:sldChg>
      <pc:sldChg chg="addSp delSp modSp mod">
        <pc:chgData name="Kate Sample" userId="ad24f2c8-db21-4b10-9534-7a98911ec180" providerId="ADAL" clId="{C9D5FCC2-313F-4ADF-852E-FBEE7C6548C8}" dt="2026-05-21T20:44:50.702" v="188" actId="1076"/>
        <pc:sldMkLst>
          <pc:docMk/>
          <pc:sldMk cId="2985556820" sldId="373"/>
        </pc:sldMkLst>
        <pc:spChg chg="mod">
          <ac:chgData name="Kate Sample" userId="ad24f2c8-db21-4b10-9534-7a98911ec180" providerId="ADAL" clId="{C9D5FCC2-313F-4ADF-852E-FBEE7C6548C8}" dt="2026-05-21T20:38:49.693" v="179" actId="1076"/>
          <ac:spMkLst>
            <pc:docMk/>
            <pc:sldMk cId="2985556820" sldId="373"/>
            <ac:spMk id="5" creationId="{15F3F862-F3D3-D07D-6AA3-7DFCDD4A4433}"/>
          </ac:spMkLst>
        </pc:spChg>
        <pc:picChg chg="del">
          <ac:chgData name="Kate Sample" userId="ad24f2c8-db21-4b10-9534-7a98911ec180" providerId="ADAL" clId="{C9D5FCC2-313F-4ADF-852E-FBEE7C6548C8}" dt="2026-05-21T20:38:11.609" v="178" actId="478"/>
          <ac:picMkLst>
            <pc:docMk/>
            <pc:sldMk cId="2985556820" sldId="373"/>
            <ac:picMk id="3" creationId="{52B9591C-B722-49DD-DAC8-52FB3E4B1525}"/>
          </ac:picMkLst>
        </pc:picChg>
        <pc:picChg chg="add mod">
          <ac:chgData name="Kate Sample" userId="ad24f2c8-db21-4b10-9534-7a98911ec180" providerId="ADAL" clId="{C9D5FCC2-313F-4ADF-852E-FBEE7C6548C8}" dt="2026-05-21T20:44:50.702" v="188" actId="1076"/>
          <ac:picMkLst>
            <pc:docMk/>
            <pc:sldMk cId="2985556820" sldId="373"/>
            <ac:picMk id="9" creationId="{7CCED5C4-D091-B357-F370-955DEFA35F2B}"/>
          </ac:picMkLst>
        </pc:picChg>
      </pc:sldChg>
      <pc:sldChg chg="delSp modSp mod">
        <pc:chgData name="Kate Sample" userId="ad24f2c8-db21-4b10-9534-7a98911ec180" providerId="ADAL" clId="{C9D5FCC2-313F-4ADF-852E-FBEE7C6548C8}" dt="2026-05-21T20:47:33.894" v="275" actId="14100"/>
        <pc:sldMkLst>
          <pc:docMk/>
          <pc:sldMk cId="1683359859" sldId="374"/>
        </pc:sldMkLst>
        <pc:spChg chg="mod">
          <ac:chgData name="Kate Sample" userId="ad24f2c8-db21-4b10-9534-7a98911ec180" providerId="ADAL" clId="{C9D5FCC2-313F-4ADF-852E-FBEE7C6548C8}" dt="2026-05-21T20:47:33.894" v="275" actId="14100"/>
          <ac:spMkLst>
            <pc:docMk/>
            <pc:sldMk cId="1683359859" sldId="374"/>
            <ac:spMk id="4" creationId="{D46CBB81-E0B4-2C0F-CE04-5F8433D0E576}"/>
          </ac:spMkLst>
        </pc:spChg>
        <pc:spChg chg="mod">
          <ac:chgData name="Kate Sample" userId="ad24f2c8-db21-4b10-9534-7a98911ec180" providerId="ADAL" clId="{C9D5FCC2-313F-4ADF-852E-FBEE7C6548C8}" dt="2026-05-21T20:47:03.758" v="198" actId="20577"/>
          <ac:spMkLst>
            <pc:docMk/>
            <pc:sldMk cId="1683359859" sldId="374"/>
            <ac:spMk id="7" creationId="{1B3D6B0D-E028-42E4-8E55-3F4D8BB35BEF}"/>
          </ac:spMkLst>
        </pc:spChg>
        <pc:picChg chg="del">
          <ac:chgData name="Kate Sample" userId="ad24f2c8-db21-4b10-9534-7a98911ec180" providerId="ADAL" clId="{C9D5FCC2-313F-4ADF-852E-FBEE7C6548C8}" dt="2026-05-21T20:47:30.069" v="271" actId="478"/>
          <ac:picMkLst>
            <pc:docMk/>
            <pc:sldMk cId="1683359859" sldId="374"/>
            <ac:picMk id="5" creationId="{F9C3FDED-9110-B4AD-BD08-8AD76D6B39EE}"/>
          </ac:picMkLst>
        </pc:picChg>
        <pc:picChg chg="del">
          <ac:chgData name="Kate Sample" userId="ad24f2c8-db21-4b10-9534-7a98911ec180" providerId="ADAL" clId="{C9D5FCC2-313F-4ADF-852E-FBEE7C6548C8}" dt="2026-05-21T20:47:29.116" v="269" actId="478"/>
          <ac:picMkLst>
            <pc:docMk/>
            <pc:sldMk cId="1683359859" sldId="374"/>
            <ac:picMk id="9" creationId="{883A7381-3F38-2606-E14B-DD5B876646D1}"/>
          </ac:picMkLst>
        </pc:picChg>
        <pc:picChg chg="del mod">
          <ac:chgData name="Kate Sample" userId="ad24f2c8-db21-4b10-9534-7a98911ec180" providerId="ADAL" clId="{C9D5FCC2-313F-4ADF-852E-FBEE7C6548C8}" dt="2026-05-21T20:47:30.580" v="273" actId="478"/>
          <ac:picMkLst>
            <pc:docMk/>
            <pc:sldMk cId="1683359859" sldId="374"/>
            <ac:picMk id="12" creationId="{67B60CD6-3E70-D0D7-9A7C-6F2550B07C58}"/>
          </ac:picMkLst>
        </pc:picChg>
        <pc:picChg chg="del">
          <ac:chgData name="Kate Sample" userId="ad24f2c8-db21-4b10-9534-7a98911ec180" providerId="ADAL" clId="{C9D5FCC2-313F-4ADF-852E-FBEE7C6548C8}" dt="2026-05-21T20:47:28.693" v="268" actId="478"/>
          <ac:picMkLst>
            <pc:docMk/>
            <pc:sldMk cId="1683359859" sldId="374"/>
            <ac:picMk id="14" creationId="{1D74E09D-0122-F246-EFF9-F11B8D3779F5}"/>
          </ac:picMkLst>
        </pc:picChg>
        <pc:picChg chg="del">
          <ac:chgData name="Kate Sample" userId="ad24f2c8-db21-4b10-9534-7a98911ec180" providerId="ADAL" clId="{C9D5FCC2-313F-4ADF-852E-FBEE7C6548C8}" dt="2026-05-21T20:47:29.532" v="270" actId="478"/>
          <ac:picMkLst>
            <pc:docMk/>
            <pc:sldMk cId="1683359859" sldId="374"/>
            <ac:picMk id="18" creationId="{C3067F3D-C6CA-336E-F903-E17AD704A468}"/>
          </ac:picMkLst>
        </pc:picChg>
        <pc:picChg chg="del">
          <ac:chgData name="Kate Sample" userId="ad24f2c8-db21-4b10-9534-7a98911ec180" providerId="ADAL" clId="{C9D5FCC2-313F-4ADF-852E-FBEE7C6548C8}" dt="2026-05-21T20:47:31.109" v="274" actId="478"/>
          <ac:picMkLst>
            <pc:docMk/>
            <pc:sldMk cId="1683359859" sldId="374"/>
            <ac:picMk id="20" creationId="{41B7A71C-C2D1-DC19-9FA2-BAA05801E5A4}"/>
          </ac:picMkLst>
        </pc:picChg>
      </pc:sldChg>
      <pc:sldChg chg="addSp delSp modSp mod ord">
        <pc:chgData name="Kate Sample" userId="ad24f2c8-db21-4b10-9534-7a98911ec180" providerId="ADAL" clId="{C9D5FCC2-313F-4ADF-852E-FBEE7C6548C8}" dt="2026-05-21T20:34:21.047" v="159" actId="1036"/>
        <pc:sldMkLst>
          <pc:docMk/>
          <pc:sldMk cId="2439045248" sldId="376"/>
        </pc:sldMkLst>
        <pc:spChg chg="mod">
          <ac:chgData name="Kate Sample" userId="ad24f2c8-db21-4b10-9534-7a98911ec180" providerId="ADAL" clId="{C9D5FCC2-313F-4ADF-852E-FBEE7C6548C8}" dt="2026-05-21T20:33:50.076" v="150" actId="1076"/>
          <ac:spMkLst>
            <pc:docMk/>
            <pc:sldMk cId="2439045248" sldId="376"/>
            <ac:spMk id="3" creationId="{AD8B2A35-4373-5957-3C8F-E9EA4E57CCB8}"/>
          </ac:spMkLst>
        </pc:spChg>
        <pc:spChg chg="mod">
          <ac:chgData name="Kate Sample" userId="ad24f2c8-db21-4b10-9534-7a98911ec180" providerId="ADAL" clId="{C9D5FCC2-313F-4ADF-852E-FBEE7C6548C8}" dt="2026-05-21T20:33:53.548" v="151" actId="1076"/>
          <ac:spMkLst>
            <pc:docMk/>
            <pc:sldMk cId="2439045248" sldId="376"/>
            <ac:spMk id="5" creationId="{D1480774-3B25-6472-1ABE-1AB8B5BDF01C}"/>
          </ac:spMkLst>
        </pc:spChg>
        <pc:spChg chg="mod">
          <ac:chgData name="Kate Sample" userId="ad24f2c8-db21-4b10-9534-7a98911ec180" providerId="ADAL" clId="{C9D5FCC2-313F-4ADF-852E-FBEE7C6548C8}" dt="2026-05-21T20:33:11.711" v="141" actId="1035"/>
          <ac:spMkLst>
            <pc:docMk/>
            <pc:sldMk cId="2439045248" sldId="376"/>
            <ac:spMk id="8" creationId="{14C29B0C-294F-FFA4-1CB0-5B54DBD3B800}"/>
          </ac:spMkLst>
        </pc:spChg>
        <pc:spChg chg="mod">
          <ac:chgData name="Kate Sample" userId="ad24f2c8-db21-4b10-9534-7a98911ec180" providerId="ADAL" clId="{C9D5FCC2-313F-4ADF-852E-FBEE7C6548C8}" dt="2026-05-21T20:33:17.066" v="142" actId="1076"/>
          <ac:spMkLst>
            <pc:docMk/>
            <pc:sldMk cId="2439045248" sldId="376"/>
            <ac:spMk id="9" creationId="{84C3090E-EB5E-915C-4AFD-56D2A024ECF5}"/>
          </ac:spMkLst>
        </pc:spChg>
        <pc:spChg chg="mod">
          <ac:chgData name="Kate Sample" userId="ad24f2c8-db21-4b10-9534-7a98911ec180" providerId="ADAL" clId="{C9D5FCC2-313F-4ADF-852E-FBEE7C6548C8}" dt="2026-05-21T20:33:11.711" v="141" actId="1035"/>
          <ac:spMkLst>
            <pc:docMk/>
            <pc:sldMk cId="2439045248" sldId="376"/>
            <ac:spMk id="10" creationId="{5199BD73-9973-E697-97C0-CFA1DC4C3BFA}"/>
          </ac:spMkLst>
        </pc:spChg>
        <pc:spChg chg="mod">
          <ac:chgData name="Kate Sample" userId="ad24f2c8-db21-4b10-9534-7a98911ec180" providerId="ADAL" clId="{C9D5FCC2-313F-4ADF-852E-FBEE7C6548C8}" dt="2026-05-21T20:33:11.711" v="141" actId="1035"/>
          <ac:spMkLst>
            <pc:docMk/>
            <pc:sldMk cId="2439045248" sldId="376"/>
            <ac:spMk id="12" creationId="{53C803D3-B0D9-F9FA-55A1-A568B8E3D738}"/>
          </ac:spMkLst>
        </pc:spChg>
        <pc:spChg chg="mod">
          <ac:chgData name="Kate Sample" userId="ad24f2c8-db21-4b10-9534-7a98911ec180" providerId="ADAL" clId="{C9D5FCC2-313F-4ADF-852E-FBEE7C6548C8}" dt="2026-05-21T20:33:11.711" v="141" actId="1035"/>
          <ac:spMkLst>
            <pc:docMk/>
            <pc:sldMk cId="2439045248" sldId="376"/>
            <ac:spMk id="13" creationId="{9486786D-A942-C869-EDF4-23C896287087}"/>
          </ac:spMkLst>
        </pc:spChg>
        <pc:picChg chg="add del">
          <ac:chgData name="Kate Sample" userId="ad24f2c8-db21-4b10-9534-7a98911ec180" providerId="ADAL" clId="{C9D5FCC2-313F-4ADF-852E-FBEE7C6548C8}" dt="2026-05-21T20:31:57.341" v="112" actId="478"/>
          <ac:picMkLst>
            <pc:docMk/>
            <pc:sldMk cId="2439045248" sldId="376"/>
            <ac:picMk id="4" creationId="{46CD5349-95DA-826D-559A-92A9B91FFD1F}"/>
          </ac:picMkLst>
        </pc:picChg>
        <pc:picChg chg="add mod">
          <ac:chgData name="Kate Sample" userId="ad24f2c8-db21-4b10-9534-7a98911ec180" providerId="ADAL" clId="{C9D5FCC2-313F-4ADF-852E-FBEE7C6548C8}" dt="2026-05-21T20:34:01.193" v="152" actId="1076"/>
          <ac:picMkLst>
            <pc:docMk/>
            <pc:sldMk cId="2439045248" sldId="376"/>
            <ac:picMk id="14" creationId="{4848E41A-58B2-9212-880E-392DE39AE72D}"/>
          </ac:picMkLst>
        </pc:picChg>
        <pc:picChg chg="add mod">
          <ac:chgData name="Kate Sample" userId="ad24f2c8-db21-4b10-9534-7a98911ec180" providerId="ADAL" clId="{C9D5FCC2-313F-4ADF-852E-FBEE7C6548C8}" dt="2026-05-21T20:33:35.009" v="147" actId="1076"/>
          <ac:picMkLst>
            <pc:docMk/>
            <pc:sldMk cId="2439045248" sldId="376"/>
            <ac:picMk id="15" creationId="{B27F8244-6A45-DF2D-AEB6-997B1AD37A27}"/>
          </ac:picMkLst>
        </pc:picChg>
        <pc:picChg chg="add mod">
          <ac:chgData name="Kate Sample" userId="ad24f2c8-db21-4b10-9534-7a98911ec180" providerId="ADAL" clId="{C9D5FCC2-313F-4ADF-852E-FBEE7C6548C8}" dt="2026-05-21T20:34:21.047" v="159" actId="1036"/>
          <ac:picMkLst>
            <pc:docMk/>
            <pc:sldMk cId="2439045248" sldId="376"/>
            <ac:picMk id="16" creationId="{23A29DA2-D5B0-2751-13E4-7E2B1A21ACEA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1T21:07:49.102" v="491" actId="1076"/>
        <pc:sldMkLst>
          <pc:docMk/>
          <pc:sldMk cId="1768313066" sldId="377"/>
        </pc:sldMkLst>
        <pc:spChg chg="mod">
          <ac:chgData name="Kate Sample" userId="ad24f2c8-db21-4b10-9534-7a98911ec180" providerId="ADAL" clId="{C9D5FCC2-313F-4ADF-852E-FBEE7C6548C8}" dt="2026-05-21T20:55:49.282" v="370"/>
          <ac:spMkLst>
            <pc:docMk/>
            <pc:sldMk cId="1768313066" sldId="377"/>
            <ac:spMk id="4" creationId="{7854D511-3E17-9E4F-685B-EBEEC3D0D610}"/>
          </ac:spMkLst>
        </pc:spChg>
        <pc:spChg chg="mod ord">
          <ac:chgData name="Kate Sample" userId="ad24f2c8-db21-4b10-9534-7a98911ec180" providerId="ADAL" clId="{C9D5FCC2-313F-4ADF-852E-FBEE7C6548C8}" dt="2026-05-21T21:07:49.102" v="491" actId="1076"/>
          <ac:spMkLst>
            <pc:docMk/>
            <pc:sldMk cId="1768313066" sldId="377"/>
            <ac:spMk id="9" creationId="{9B5AD7CC-6BC7-D48E-50F4-102FDFEF7C53}"/>
          </ac:spMkLst>
        </pc:spChg>
        <pc:spChg chg="add mod">
          <ac:chgData name="Kate Sample" userId="ad24f2c8-db21-4b10-9534-7a98911ec180" providerId="ADAL" clId="{C9D5FCC2-313F-4ADF-852E-FBEE7C6548C8}" dt="2026-05-21T21:06:53.068" v="474" actId="164"/>
          <ac:spMkLst>
            <pc:docMk/>
            <pc:sldMk cId="1768313066" sldId="377"/>
            <ac:spMk id="10" creationId="{E2AA2C81-8759-31C5-37A5-B681103BDF5D}"/>
          </ac:spMkLst>
        </pc:spChg>
        <pc:grpChg chg="add mod">
          <ac:chgData name="Kate Sample" userId="ad24f2c8-db21-4b10-9534-7a98911ec180" providerId="ADAL" clId="{C9D5FCC2-313F-4ADF-852E-FBEE7C6548C8}" dt="2026-05-21T21:07:44.815" v="490" actId="1076"/>
          <ac:grpSpMkLst>
            <pc:docMk/>
            <pc:sldMk cId="1768313066" sldId="377"/>
            <ac:grpSpMk id="11" creationId="{E6A226CB-5743-7625-F381-DD7368F1DE6F}"/>
          </ac:grpSpMkLst>
        </pc:grpChg>
        <pc:picChg chg="add mod">
          <ac:chgData name="Kate Sample" userId="ad24f2c8-db21-4b10-9534-7a98911ec180" providerId="ADAL" clId="{C9D5FCC2-313F-4ADF-852E-FBEE7C6548C8}" dt="2026-05-21T21:06:53.068" v="474" actId="164"/>
          <ac:picMkLst>
            <pc:docMk/>
            <pc:sldMk cId="1768313066" sldId="377"/>
            <ac:picMk id="8" creationId="{868CD8DD-B651-FF73-999A-225F9ED1F0B8}"/>
          </ac:picMkLst>
        </pc:picChg>
        <pc:picChg chg="del">
          <ac:chgData name="Kate Sample" userId="ad24f2c8-db21-4b10-9534-7a98911ec180" providerId="ADAL" clId="{C9D5FCC2-313F-4ADF-852E-FBEE7C6548C8}" dt="2026-05-21T20:55:19.757" v="366" actId="478"/>
          <ac:picMkLst>
            <pc:docMk/>
            <pc:sldMk cId="1768313066" sldId="377"/>
            <ac:picMk id="12" creationId="{850C3EB0-31E7-12CE-46CC-47C567D50F0B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1T21:10:39.402" v="571" actId="1036"/>
        <pc:sldMkLst>
          <pc:docMk/>
          <pc:sldMk cId="2430758570" sldId="378"/>
        </pc:sldMkLst>
        <pc:spChg chg="mod">
          <ac:chgData name="Kate Sample" userId="ad24f2c8-db21-4b10-9534-7a98911ec180" providerId="ADAL" clId="{C9D5FCC2-313F-4ADF-852E-FBEE7C6548C8}" dt="2026-05-21T20:56:19.573" v="373" actId="14100"/>
          <ac:spMkLst>
            <pc:docMk/>
            <pc:sldMk cId="2430758570" sldId="378"/>
            <ac:spMk id="4" creationId="{9E3F412B-2959-1E37-11FB-143B5E51607E}"/>
          </ac:spMkLst>
        </pc:spChg>
        <pc:spChg chg="mod ord">
          <ac:chgData name="Kate Sample" userId="ad24f2c8-db21-4b10-9534-7a98911ec180" providerId="ADAL" clId="{C9D5FCC2-313F-4ADF-852E-FBEE7C6548C8}" dt="2026-05-21T21:10:39.402" v="571" actId="1036"/>
          <ac:spMkLst>
            <pc:docMk/>
            <pc:sldMk cId="2430758570" sldId="378"/>
            <ac:spMk id="9" creationId="{13BD5BC1-D5FA-8BFE-5BA4-36B0A1FB71CA}"/>
          </ac:spMkLst>
        </pc:spChg>
        <pc:spChg chg="add mod">
          <ac:chgData name="Kate Sample" userId="ad24f2c8-db21-4b10-9534-7a98911ec180" providerId="ADAL" clId="{C9D5FCC2-313F-4ADF-852E-FBEE7C6548C8}" dt="2026-05-21T21:10:23.009" v="551" actId="164"/>
          <ac:spMkLst>
            <pc:docMk/>
            <pc:sldMk cId="2430758570" sldId="378"/>
            <ac:spMk id="10" creationId="{313D9EE6-F081-8675-7351-2A14570E06FC}"/>
          </ac:spMkLst>
        </pc:spChg>
        <pc:grpChg chg="add mod">
          <ac:chgData name="Kate Sample" userId="ad24f2c8-db21-4b10-9534-7a98911ec180" providerId="ADAL" clId="{C9D5FCC2-313F-4ADF-852E-FBEE7C6548C8}" dt="2026-05-21T21:10:32.210" v="554" actId="1076"/>
          <ac:grpSpMkLst>
            <pc:docMk/>
            <pc:sldMk cId="2430758570" sldId="378"/>
            <ac:grpSpMk id="11" creationId="{1F865341-952C-71B8-80CC-F135BD72473A}"/>
          </ac:grpSpMkLst>
        </pc:grpChg>
        <pc:picChg chg="add mod">
          <ac:chgData name="Kate Sample" userId="ad24f2c8-db21-4b10-9534-7a98911ec180" providerId="ADAL" clId="{C9D5FCC2-313F-4ADF-852E-FBEE7C6548C8}" dt="2026-05-21T21:10:23.009" v="551" actId="164"/>
          <ac:picMkLst>
            <pc:docMk/>
            <pc:sldMk cId="2430758570" sldId="378"/>
            <ac:picMk id="8" creationId="{EEDA8A41-34F1-286B-7B2C-4E436DDA319F}"/>
          </ac:picMkLst>
        </pc:picChg>
        <pc:picChg chg="del">
          <ac:chgData name="Kate Sample" userId="ad24f2c8-db21-4b10-9534-7a98911ec180" providerId="ADAL" clId="{C9D5FCC2-313F-4ADF-852E-FBEE7C6548C8}" dt="2026-05-21T20:55:22.511" v="367" actId="478"/>
          <ac:picMkLst>
            <pc:docMk/>
            <pc:sldMk cId="2430758570" sldId="378"/>
            <ac:picMk id="12" creationId="{1BB1AA14-6196-3CF5-4ABC-508FF9EBAE76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1T21:21:25.994" v="596" actId="1036"/>
        <pc:sldMkLst>
          <pc:docMk/>
          <pc:sldMk cId="263334901" sldId="379"/>
        </pc:sldMkLst>
        <pc:spChg chg="mod">
          <ac:chgData name="Kate Sample" userId="ad24f2c8-db21-4b10-9534-7a98911ec180" providerId="ADAL" clId="{C9D5FCC2-313F-4ADF-852E-FBEE7C6548C8}" dt="2026-05-21T20:56:47.672" v="377" actId="1076"/>
          <ac:spMkLst>
            <pc:docMk/>
            <pc:sldMk cId="263334901" sldId="379"/>
            <ac:spMk id="4" creationId="{459A3443-42E4-E818-D947-C90E16B201EB}"/>
          </ac:spMkLst>
        </pc:spChg>
        <pc:spChg chg="mod ord">
          <ac:chgData name="Kate Sample" userId="ad24f2c8-db21-4b10-9534-7a98911ec180" providerId="ADAL" clId="{C9D5FCC2-313F-4ADF-852E-FBEE7C6548C8}" dt="2026-05-21T21:21:25.994" v="596" actId="1036"/>
          <ac:spMkLst>
            <pc:docMk/>
            <pc:sldMk cId="263334901" sldId="379"/>
            <ac:spMk id="9" creationId="{9628E6D4-E518-E184-2A53-1263B5FBA522}"/>
          </ac:spMkLst>
        </pc:spChg>
        <pc:spChg chg="add mod">
          <ac:chgData name="Kate Sample" userId="ad24f2c8-db21-4b10-9534-7a98911ec180" providerId="ADAL" clId="{C9D5FCC2-313F-4ADF-852E-FBEE7C6548C8}" dt="2026-05-21T21:21:14.086" v="583" actId="164"/>
          <ac:spMkLst>
            <pc:docMk/>
            <pc:sldMk cId="263334901" sldId="379"/>
            <ac:spMk id="13" creationId="{09C97792-FF4D-C8E1-8DEF-7C6CA6C0C36A}"/>
          </ac:spMkLst>
        </pc:spChg>
        <pc:grpChg chg="del">
          <ac:chgData name="Kate Sample" userId="ad24f2c8-db21-4b10-9534-7a98911ec180" providerId="ADAL" clId="{C9D5FCC2-313F-4ADF-852E-FBEE7C6548C8}" dt="2026-05-21T20:55:25.344" v="368" actId="478"/>
          <ac:grpSpMkLst>
            <pc:docMk/>
            <pc:sldMk cId="263334901" sldId="379"/>
            <ac:grpSpMk id="8" creationId="{F50C9694-A277-7C91-A8E8-D7CC2EFF096B}"/>
          </ac:grpSpMkLst>
        </pc:grpChg>
        <pc:grpChg chg="add mod">
          <ac:chgData name="Kate Sample" userId="ad24f2c8-db21-4b10-9534-7a98911ec180" providerId="ADAL" clId="{C9D5FCC2-313F-4ADF-852E-FBEE7C6548C8}" dt="2026-05-21T21:21:14.086" v="583" actId="164"/>
          <ac:grpSpMkLst>
            <pc:docMk/>
            <pc:sldMk cId="263334901" sldId="379"/>
            <ac:grpSpMk id="17" creationId="{9C11DF19-02FC-E19F-AA07-9160E67A404C}"/>
          </ac:grpSpMkLst>
        </pc:grpChg>
        <pc:picChg chg="add mod">
          <ac:chgData name="Kate Sample" userId="ad24f2c8-db21-4b10-9534-7a98911ec180" providerId="ADAL" clId="{C9D5FCC2-313F-4ADF-852E-FBEE7C6548C8}" dt="2026-05-21T21:21:14.086" v="583" actId="164"/>
          <ac:picMkLst>
            <pc:docMk/>
            <pc:sldMk cId="263334901" sldId="379"/>
            <ac:picMk id="11" creationId="{B56AF796-372E-52E4-4ED2-F87A3C028615}"/>
          </ac:picMkLst>
        </pc:picChg>
      </pc:sldChg>
      <pc:sldChg chg="del modNotesTx">
        <pc:chgData name="Kate Sample" userId="ad24f2c8-db21-4b10-9534-7a98911ec180" providerId="ADAL" clId="{C9D5FCC2-313F-4ADF-852E-FBEE7C6548C8}" dt="2026-05-21T20:56:56.697" v="378" actId="47"/>
        <pc:sldMkLst>
          <pc:docMk/>
          <pc:sldMk cId="1102270713" sldId="380"/>
        </pc:sldMkLst>
      </pc:sldChg>
      <pc:sldChg chg="addSp delSp modSp mod">
        <pc:chgData name="Kate Sample" userId="ad24f2c8-db21-4b10-9534-7a98911ec180" providerId="ADAL" clId="{C9D5FCC2-313F-4ADF-852E-FBEE7C6548C8}" dt="2026-05-21T21:22:27.170" v="600" actId="1076"/>
        <pc:sldMkLst>
          <pc:docMk/>
          <pc:sldMk cId="4219849990" sldId="381"/>
        </pc:sldMkLst>
        <pc:picChg chg="del">
          <ac:chgData name="Kate Sample" userId="ad24f2c8-db21-4b10-9534-7a98911ec180" providerId="ADAL" clId="{C9D5FCC2-313F-4ADF-852E-FBEE7C6548C8}" dt="2026-05-21T20:43:31.920" v="182" actId="478"/>
          <ac:picMkLst>
            <pc:docMk/>
            <pc:sldMk cId="4219849990" sldId="381"/>
            <ac:picMk id="4" creationId="{318B6EC0-61BE-4C49-7E9B-C77ABE3C0544}"/>
          </ac:picMkLst>
        </pc:picChg>
        <pc:picChg chg="add mod">
          <ac:chgData name="Kate Sample" userId="ad24f2c8-db21-4b10-9534-7a98911ec180" providerId="ADAL" clId="{C9D5FCC2-313F-4ADF-852E-FBEE7C6548C8}" dt="2026-05-21T21:22:27.170" v="600" actId="1076"/>
          <ac:picMkLst>
            <pc:docMk/>
            <pc:sldMk cId="4219849990" sldId="381"/>
            <ac:picMk id="5" creationId="{630340AB-2285-7D81-D1EC-28B79DBED7E7}"/>
          </ac:picMkLst>
        </pc:picChg>
      </pc:sldChg>
      <pc:sldChg chg="add del">
        <pc:chgData name="Kate Sample" userId="ad24f2c8-db21-4b10-9534-7a98911ec180" providerId="ADAL" clId="{C9D5FCC2-313F-4ADF-852E-FBEE7C6548C8}" dt="2026-05-21T20:34:29.354" v="161" actId="47"/>
        <pc:sldMkLst>
          <pc:docMk/>
          <pc:sldMk cId="2034655695" sldId="382"/>
        </pc:sldMkLst>
      </pc:sldChg>
      <pc:sldChg chg="add del">
        <pc:chgData name="Kate Sample" userId="ad24f2c8-db21-4b10-9534-7a98911ec180" providerId="ADAL" clId="{C9D5FCC2-313F-4ADF-852E-FBEE7C6548C8}" dt="2026-05-21T20:34:27.137" v="160" actId="47"/>
        <pc:sldMkLst>
          <pc:docMk/>
          <pc:sldMk cId="1556533456" sldId="3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11-Aug-26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2C583-17B5-FA85-1C89-3BD78A177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1A0A9D-5FFB-2857-82A2-87A57D1CDA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C8C155-835F-1DAE-3264-4AA889CAD0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988BA-F8CE-4084-5A7B-B9A28C596B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6726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62A7C-B5FC-5A33-A188-1FE932248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B88126-B451-27C2-C3BB-80E2C50212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D69A09-4478-0894-CCDF-EBD56910F7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Áskorunarskyggna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820FB6-2D68-3333-C9E3-64D4687E46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3925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3F43A-8FB2-2DF6-1846-17DD11501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7F3D2B-A19C-D974-7688-C9489C1548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35596-D3B7-7D18-E07C-714ACFA1BD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Áskorunarskyggna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15F506-D6CC-DB98-6FD2-69DEF46B3E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9517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43F45-5544-7CD1-BCAD-ACFDB7B4A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60CA32-7FF1-D248-F687-F039E77B4A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A15B44-D17C-6F62-927B-EA5853B1F1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Áskorunarskyggna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90B800-BA1B-4CA9-6CD2-F4D7BDC319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0332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2D11E-860F-169E-0BC6-6AD21E9C9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8ABC76-D008-E013-61B3-7D2F07B99A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2BC052-ED29-B921-4768-B582EB87C8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Áskorunarskyggna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D505A-DE07-EFCB-11AE-496586F799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4709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462E6-F56E-5EC6-EA03-0F5804213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7559AD-F3BF-0111-9A60-32E0397907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D51FA6-7527-13C3-A20B-36E828E606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Áskorunarskyggna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7AA2F6-EAEF-5FED-317F-71340AFD48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4575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CA6AD-D29F-99F9-92DE-B825F1FE9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B900F3-BC4F-6CA3-8824-09DE4EF233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DBCBB0-A54B-5D28-4555-44C21CBFD1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Áskorunarskyggna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98101B-8660-A43D-3BE6-C7148D46B8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6218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90DC2-0D08-238E-16AA-99FB15DFE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CB9924-EC17-955E-42CD-4753992B3E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3FFDDB-19B1-65E2-6FF5-37462DAE24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601586-9E96-045D-E44C-4D50389F89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384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8BF32-989F-EA6B-6B11-14F02B2DF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9C513C-61A2-7BEB-82A2-979BCB059D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EAABF-DA33-D546-2F79-F336929393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7A0D17-485C-F3CC-0D00-5EB2C103E4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9037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AF9C5-1749-124A-BA9F-356887BB1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D7C4EC-8862-E4FF-62FA-B5D2565FBB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9E679A-AFBD-C4CC-C643-243A90CD35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AC39BA-7CE9-FC97-696A-16070D28BE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8821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F7B1A-8763-0BFC-F15F-2A477437A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EB5120-679D-8358-D10C-656BF45C40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9C1292-CC16-2C8D-A20D-44D2A0E743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D245EA-B954-825F-EC8C-503C050E2F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4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7AB43-4228-C846-1D55-0E0C6F231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4510A7-7541-EC87-2526-AE71B3E358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603297-E4C5-7A38-7F8E-799AD1A705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Grunngildi FIRST®</a:t>
            </a:r>
          </a:p>
          <a:p>
            <a:r>
              <a:t>Grunngildi FIRST eru grundvallaratriði í FIRST og einstök fyrir verkefnin. Þau leggja áherslu á vinalega samvinnu, virðingu fyrir framlagi annarra, teymisvinnu, nám og þátttöku í samfélaginu og eru hluti af skuldbindingu okkar til að efla, rækta og varðveita menningu jafnréttis, fjölbreytileika og þátttöku.</a:t>
            </a:r>
          </a:p>
          <a:p>
            <a:endParaRPr/>
          </a:p>
          <a:p>
            <a:r>
              <a:t>Samfélagið okkar tjáir hugmyndafræði FIRST um Gracious Professionalism® og Coopertition® í gegnum grunngildi FIRST.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0D5125-6499-BAB1-B28A-99505616CE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4790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05831-0DF7-EC4E-F761-C43989A96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5147BF-847D-D09D-51FA-D5E12378F6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6E01B6-1E4B-5BE1-4F93-FEC503CD4C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4196C1-8F2D-2AC7-44FB-7FFD67594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8293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8172C-D4E6-2986-AC30-667328D16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7EB906-0CB1-3264-739E-3741A1804D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CE0C8D-5A3E-2C51-D48C-FC90FCA66A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sz="1200" b="1" i="0" u="none" strike="noStrike" baseline="0" dirty="0">
              <a:solidFill>
                <a:srgbClr val="662D91"/>
              </a:solidFill>
              <a:latin typeface="Helvetica Neue" panose="02000503000000020004"/>
              <a:ea typeface="Roboto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A334F6-088C-6333-50DE-9F270C838A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0058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69FBC-8B2A-4E93-781C-E6EEC0F51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221F59-C7CD-E18E-50C6-ACEC5BC730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E371A9-AD80-9502-ED5D-3A85280B8A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Áskorunarskyggna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C143A9-AE5E-AD85-1274-2845C8B4C7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324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3D23E-BF74-684C-D466-DC72E5072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BBD40D-57E1-B09D-A9CA-D91A104338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A47223-05C6-5582-F22A-F55721BC8E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Áskorunarskyggna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C8F0A8-A97D-461D-634F-CDD23460D1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928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23D14-97A4-43B6-B475-ED6B4FBB1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09DDA8-E2EE-14E9-9904-12082B0CA5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A0A1AD-8AD3-D0E5-077B-A286F5D9B7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Áskorunarskyggna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9081B8-BFEF-C36B-A428-71DAAFFC4C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599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F8B70-432E-0FF5-7B20-097078387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761FEF-34D3-E028-A5D2-986FEE6D51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F766A7-6CB4-561F-FBB4-1CDA45984A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Áskorunarskyggna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AC3B03-B6B6-4834-A5FB-EB59743A29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065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>
          <a:extLst>
            <a:ext uri="{FF2B5EF4-FFF2-40B4-BE49-F238E27FC236}">
              <a16:creationId xmlns:a16="http://schemas.microsoft.com/office/drawing/2014/main" id="{FC7A8F9F-738C-196E-6058-5DEABCF3E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:notes">
            <a:extLst>
              <a:ext uri="{FF2B5EF4-FFF2-40B4-BE49-F238E27FC236}">
                <a16:creationId xmlns:a16="http://schemas.microsoft.com/office/drawing/2014/main" id="{6045EA7F-9A9E-2BC1-F3F0-A3DF09B023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5" name="Google Shape;245;p4:notes">
            <a:extLst>
              <a:ext uri="{FF2B5EF4-FFF2-40B4-BE49-F238E27FC236}">
                <a16:creationId xmlns:a16="http://schemas.microsoft.com/office/drawing/2014/main" id="{76000412-46A9-A7DF-7E4A-FF7D5F8482D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ts val="1200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246" name="Google Shape;246;p4:notes">
            <a:extLst>
              <a:ext uri="{FF2B5EF4-FFF2-40B4-BE49-F238E27FC236}">
                <a16:creationId xmlns:a16="http://schemas.microsoft.com/office/drawing/2014/main" id="{67199412-DD06-F9E9-79FB-D9AC09A8870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5044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A6159-EC0A-2228-2145-CE65C5A2A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3B2A9B-FB6B-4CBD-7427-6F49DAC58B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0F6586-4F14-9AED-25F5-9B6DF5D99F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Áskorunarskyggna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0E3802-3BE1-CF52-FB2E-277A48A5B6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652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91D2A-97D5-6DA1-0696-964FD9A73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92936C-8BB9-BB2D-FCAC-3646E1E2D7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CF3AA7-9141-42A1-4ECE-CCD147B109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Áskorunarskyggna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7EEFE0-9A85-C629-D02C-AB55F46669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165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87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11-Aug-26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microsoft.com/office/2007/relationships/hdphoto" Target="../media/hdphoto3.wdp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5" Type="http://schemas.microsoft.com/office/2007/relationships/hdphoto" Target="../media/hdphoto4.wdp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2D7E6-3E25-3419-9581-7ECB42786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7D949021-2EB1-FCB4-5924-72E195B1C935}"/>
              </a:ext>
            </a:extLst>
          </p:cNvPr>
          <p:cNvSpPr txBox="1">
            <a:spLocks/>
          </p:cNvSpPr>
          <p:nvPr/>
        </p:nvSpPr>
        <p:spPr>
          <a:xfrm>
            <a:off x="326168" y="341369"/>
            <a:ext cx="5086815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t>KYNNING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FFFCE0C-9F1E-9D1E-6790-351D2C158A15}"/>
              </a:ext>
            </a:extLst>
          </p:cNvPr>
          <p:cNvSpPr txBox="1">
            <a:spLocks/>
          </p:cNvSpPr>
          <p:nvPr/>
        </p:nvSpPr>
        <p:spPr>
          <a:xfrm>
            <a:off x="8112257" y="1366668"/>
            <a:ext cx="3720051" cy="33375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Byrjum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FE1C4D90-98A0-745B-B326-243ACEFCF8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8" name="Picture 7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3422112A-9838-B549-4684-F410D89908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B80423-BFE4-028A-6B60-8F721ACBF8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598" y="1438034"/>
            <a:ext cx="6098795" cy="319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744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AA99E-3366-C333-00C8-0FBA98ED1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 set of red arrows&#10;&#10;AI-generated content may be incorrect.">
            <a:extLst>
              <a:ext uri="{FF2B5EF4-FFF2-40B4-BE49-F238E27FC236}">
                <a16:creationId xmlns:a16="http://schemas.microsoft.com/office/drawing/2014/main" id="{A838E313-B29E-4C9B-60EB-C602FA97C1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611" t="28547" r="42573" b="58681"/>
          <a:stretch/>
        </p:blipFill>
        <p:spPr>
          <a:xfrm rot="5111590" flipH="1">
            <a:off x="10045104" y="4518870"/>
            <a:ext cx="564145" cy="875898"/>
          </a:xfrm>
          <a:prstGeom prst="rect">
            <a:avLst/>
          </a:prstGeom>
        </p:spPr>
      </p:pic>
      <p:pic>
        <p:nvPicPr>
          <p:cNvPr id="29" name="Picture 28" descr="A set of red arrows&#10;&#10;AI-generated content may be incorrect.">
            <a:extLst>
              <a:ext uri="{FF2B5EF4-FFF2-40B4-BE49-F238E27FC236}">
                <a16:creationId xmlns:a16="http://schemas.microsoft.com/office/drawing/2014/main" id="{285A1079-90FC-1224-7772-DF54515E8D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611" t="28547" r="42573" b="58681"/>
          <a:stretch/>
        </p:blipFill>
        <p:spPr>
          <a:xfrm rot="16488410">
            <a:off x="1427187" y="4518870"/>
            <a:ext cx="564145" cy="875898"/>
          </a:xfrm>
          <a:prstGeom prst="rect">
            <a:avLst/>
          </a:prstGeom>
        </p:spPr>
      </p:pic>
      <p:pic>
        <p:nvPicPr>
          <p:cNvPr id="5" name="Picture 4" descr="A group of children sitting at a table&#10;&#10;AI-generated content may be incorrect.">
            <a:extLst>
              <a:ext uri="{FF2B5EF4-FFF2-40B4-BE49-F238E27FC236}">
                <a16:creationId xmlns:a16="http://schemas.microsoft.com/office/drawing/2014/main" id="{005C4D27-C0B7-CEC6-B277-6423A9BE2B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0085" y="3083086"/>
            <a:ext cx="7731829" cy="296393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AC4C73-83C6-F6D8-5D65-66310295C99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5750" y="6559550"/>
            <a:ext cx="476250" cy="209550"/>
          </a:xfrm>
        </p:spPr>
        <p:txBody>
          <a:bodyPr/>
          <a:lstStyle/>
          <a:p>
            <a:fld id="{C53052E6-E16C-A04B-8192-1DB31D569F09}" type="slidenum">
              <a:rPr lang="en-US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10</a:t>
            </a:fld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0D2B8AE-E976-8A14-C7B0-2F3664E2DFAF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3B134041-8B08-24C3-8840-C56837A235A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A4CFD009-23DE-1EC9-A37A-EF1640DA8F6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Hlutverk í liðinu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2198CBC-F942-AB0C-BC9D-5D00DAD25A60}"/>
              </a:ext>
            </a:extLst>
          </p:cNvPr>
          <p:cNvGrpSpPr/>
          <p:nvPr/>
        </p:nvGrpSpPr>
        <p:grpSpPr>
          <a:xfrm>
            <a:off x="5151038" y="979936"/>
            <a:ext cx="1856232" cy="2016162"/>
            <a:chOff x="587828" y="3655373"/>
            <a:chExt cx="1550020" cy="201616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A170EC0-8CC0-13CF-E578-43CCA4B0CC26}"/>
                </a:ext>
              </a:extLst>
            </p:cNvPr>
            <p:cNvSpPr txBox="1"/>
            <p:nvPr/>
          </p:nvSpPr>
          <p:spPr>
            <a:xfrm>
              <a:off x="587828" y="4071097"/>
              <a:ext cx="1550020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sz="1400" dirty="0" err="1"/>
                <a:t>Kannar</a:t>
              </a:r>
              <a:r>
                <a:rPr sz="1400" dirty="0"/>
                <a:t> </a:t>
              </a:r>
              <a:r>
                <a:rPr sz="1400" dirty="0" err="1"/>
                <a:t>hugmyndir</a:t>
              </a:r>
              <a:r>
                <a:rPr sz="1400" dirty="0"/>
                <a:t> </a:t>
              </a:r>
              <a:r>
                <a:rPr sz="1400" dirty="0" err="1"/>
                <a:t>og</a:t>
              </a:r>
              <a:r>
                <a:rPr sz="1400" dirty="0"/>
                <a:t> </a:t>
              </a:r>
              <a:r>
                <a:rPr sz="1400" dirty="0" err="1"/>
                <a:t>finnur</a:t>
              </a:r>
              <a:r>
                <a:rPr sz="1400" dirty="0"/>
                <a:t> </a:t>
              </a:r>
              <a:r>
                <a:rPr sz="1400" dirty="0" err="1"/>
                <a:t>viðeigandi</a:t>
              </a:r>
              <a:r>
                <a:rPr sz="1400" dirty="0"/>
                <a:t> </a:t>
              </a:r>
              <a:r>
                <a:rPr sz="1400" dirty="0" err="1"/>
                <a:t>rannsóknir</a:t>
              </a:r>
              <a:r>
                <a:rPr sz="1400" dirty="0"/>
                <a:t> </a:t>
              </a:r>
              <a:r>
                <a:rPr sz="1400" dirty="0" err="1"/>
                <a:t>frá</a:t>
              </a:r>
              <a:r>
                <a:rPr sz="1400" dirty="0"/>
                <a:t> </a:t>
              </a:r>
              <a:r>
                <a:rPr sz="1400" dirty="0" err="1"/>
                <a:t>mismunandi</a:t>
              </a:r>
              <a:r>
                <a:rPr lang="is-IS" sz="1400" dirty="0"/>
                <a:t> </a:t>
              </a:r>
              <a:r>
                <a:rPr sz="1400" dirty="0" err="1"/>
                <a:t>heimildum</a:t>
              </a:r>
              <a:r>
                <a:rPr sz="1400" dirty="0"/>
                <a:t> </a:t>
              </a:r>
              <a:r>
                <a:rPr sz="1400" dirty="0" err="1"/>
                <a:t>til</a:t>
              </a:r>
              <a:r>
                <a:rPr sz="1400" dirty="0"/>
                <a:t> </a:t>
              </a:r>
              <a:r>
                <a:rPr sz="1400" dirty="0" err="1"/>
                <a:t>að</a:t>
              </a:r>
              <a:r>
                <a:rPr sz="1400" dirty="0"/>
                <a:t> </a:t>
              </a:r>
              <a:r>
                <a:rPr sz="1400" dirty="0" err="1"/>
                <a:t>styðja</a:t>
              </a:r>
              <a:r>
                <a:rPr sz="1400" dirty="0"/>
                <a:t> </a:t>
              </a:r>
              <a:r>
                <a:rPr sz="1400" dirty="0" err="1"/>
                <a:t>við</a:t>
              </a:r>
              <a:r>
                <a:rPr lang="is-IS" sz="1400" dirty="0"/>
                <a:t> </a:t>
              </a:r>
              <a:r>
                <a:rPr sz="1400" dirty="0" err="1"/>
                <a:t>ákvarðanatöku</a:t>
              </a:r>
              <a:r>
                <a:rPr sz="1400" dirty="0"/>
                <a:t> </a:t>
              </a:r>
              <a:r>
                <a:rPr sz="1400" dirty="0" err="1"/>
                <a:t>liðsins</a:t>
              </a:r>
              <a:r>
                <a:rPr sz="1400" dirty="0"/>
                <a:t>.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FF81368-A2A5-5C0F-32A9-2112D45F91BB}"/>
                </a:ext>
              </a:extLst>
            </p:cNvPr>
            <p:cNvSpPr/>
            <p:nvPr/>
          </p:nvSpPr>
          <p:spPr>
            <a:xfrm>
              <a:off x="587828" y="3655373"/>
              <a:ext cx="1550020" cy="382271"/>
            </a:xfrm>
            <a:prstGeom prst="roundRect">
              <a:avLst/>
            </a:prstGeom>
            <a:solidFill>
              <a:srgbClr val="ED1C24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t>Rannsakandi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82D6AEC-DE11-90AD-17A9-A1278E2A5942}"/>
              </a:ext>
            </a:extLst>
          </p:cNvPr>
          <p:cNvGrpSpPr/>
          <p:nvPr/>
        </p:nvGrpSpPr>
        <p:grpSpPr>
          <a:xfrm>
            <a:off x="2418436" y="1338496"/>
            <a:ext cx="1859865" cy="1369831"/>
            <a:chOff x="587827" y="3655373"/>
            <a:chExt cx="1859865" cy="136983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EDEAF47-8411-6646-2F10-D9B3BA312CF6}"/>
                </a:ext>
              </a:extLst>
            </p:cNvPr>
            <p:cNvSpPr txBox="1"/>
            <p:nvPr/>
          </p:nvSpPr>
          <p:spPr>
            <a:xfrm>
              <a:off x="587827" y="4071097"/>
              <a:ext cx="185623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sz="1400" dirty="0" err="1"/>
                <a:t>Teiknar</a:t>
              </a:r>
              <a:r>
                <a:rPr sz="1400" dirty="0"/>
                <a:t> </a:t>
              </a:r>
              <a:r>
                <a:rPr sz="1400" dirty="0" err="1"/>
                <a:t>nýstárlega</a:t>
              </a:r>
              <a:r>
                <a:rPr sz="1400" dirty="0"/>
                <a:t> </a:t>
              </a:r>
              <a:r>
                <a:rPr sz="1400" dirty="0" err="1"/>
                <a:t>hönnun</a:t>
              </a:r>
              <a:r>
                <a:rPr sz="1400" dirty="0"/>
                <a:t> </a:t>
              </a:r>
              <a:r>
                <a:rPr sz="1400" dirty="0" err="1"/>
                <a:t>fyrir</a:t>
              </a:r>
              <a:r>
                <a:rPr sz="1400" dirty="0"/>
                <a:t> </a:t>
              </a:r>
              <a:r>
                <a:rPr sz="1400" dirty="0" err="1"/>
                <a:t>lausnir</a:t>
              </a:r>
              <a:r>
                <a:rPr sz="1400" dirty="0"/>
                <a:t> </a:t>
              </a:r>
              <a:r>
                <a:rPr sz="1400" dirty="0" err="1"/>
                <a:t>sem</a:t>
              </a:r>
              <a:r>
                <a:rPr sz="1400" dirty="0"/>
                <a:t> </a:t>
              </a:r>
              <a:r>
                <a:rPr sz="1400" dirty="0" err="1"/>
                <a:t>verða</a:t>
              </a:r>
              <a:r>
                <a:rPr sz="1400" dirty="0"/>
                <a:t> </a:t>
              </a:r>
              <a:r>
                <a:rPr sz="1400" dirty="0" err="1"/>
                <a:t>ræddar</a:t>
              </a:r>
              <a:r>
                <a:rPr sz="1400" dirty="0"/>
                <a:t> </a:t>
              </a:r>
              <a:r>
                <a:rPr sz="1400" dirty="0" err="1"/>
                <a:t>með</a:t>
              </a:r>
              <a:r>
                <a:rPr lang="is-IS" sz="1400" dirty="0"/>
                <a:t> </a:t>
              </a:r>
              <a:r>
                <a:rPr sz="1400" dirty="0" err="1"/>
                <a:t>liðinu</a:t>
              </a:r>
              <a:r>
                <a:rPr sz="1400" dirty="0"/>
                <a:t>.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E1F5FBD5-0AEC-C5A8-6326-258A79121F50}"/>
                </a:ext>
              </a:extLst>
            </p:cNvPr>
            <p:cNvSpPr/>
            <p:nvPr/>
          </p:nvSpPr>
          <p:spPr>
            <a:xfrm>
              <a:off x="587828" y="3655373"/>
              <a:ext cx="1859864" cy="382271"/>
            </a:xfrm>
            <a:prstGeom prst="roundRect">
              <a:avLst/>
            </a:prstGeom>
            <a:solidFill>
              <a:srgbClr val="ED1C24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t>Skapandi hönnuður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8B5DABA-6D2B-9638-185A-F08E464D6FD7}"/>
              </a:ext>
            </a:extLst>
          </p:cNvPr>
          <p:cNvGrpSpPr/>
          <p:nvPr/>
        </p:nvGrpSpPr>
        <p:grpSpPr>
          <a:xfrm>
            <a:off x="343463" y="3220392"/>
            <a:ext cx="1856232" cy="1585275"/>
            <a:chOff x="262420" y="3655373"/>
            <a:chExt cx="1856232" cy="158527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BD7D0D7-2F89-E029-E1E3-C9F52EF6C9EC}"/>
                </a:ext>
              </a:extLst>
            </p:cNvPr>
            <p:cNvSpPr txBox="1"/>
            <p:nvPr/>
          </p:nvSpPr>
          <p:spPr>
            <a:xfrm>
              <a:off x="281616" y="4071097"/>
              <a:ext cx="1725603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sz="1400" dirty="0" err="1"/>
                <a:t>Deilir</a:t>
              </a:r>
              <a:r>
                <a:rPr sz="1400" dirty="0"/>
                <a:t> </a:t>
              </a:r>
              <a:r>
                <a:rPr sz="1400" dirty="0" err="1"/>
                <a:t>framförum</a:t>
              </a:r>
              <a:r>
                <a:rPr sz="1400" dirty="0"/>
                <a:t> </a:t>
              </a:r>
              <a:r>
                <a:rPr sz="1400" dirty="0" err="1"/>
                <a:t>liðsins</a:t>
              </a:r>
              <a:r>
                <a:rPr sz="1400" dirty="0"/>
                <a:t> </a:t>
              </a:r>
              <a:r>
                <a:rPr sz="1400" dirty="0" err="1"/>
                <a:t>með</a:t>
              </a:r>
              <a:r>
                <a:rPr sz="1400" dirty="0"/>
                <a:t> </a:t>
              </a:r>
              <a:r>
                <a:rPr sz="1400" dirty="0" err="1"/>
                <a:t>leiðbeinanda</a:t>
              </a:r>
              <a:r>
                <a:rPr sz="1400" dirty="0"/>
                <a:t>. </a:t>
              </a:r>
              <a:r>
                <a:rPr sz="1400" dirty="0" err="1"/>
                <a:t>Tryggir</a:t>
              </a:r>
              <a:r>
                <a:rPr sz="1400" dirty="0"/>
                <a:t> </a:t>
              </a:r>
              <a:r>
                <a:rPr sz="1400" dirty="0" err="1"/>
                <a:t>að</a:t>
              </a:r>
              <a:r>
                <a:rPr sz="1400" dirty="0"/>
                <a:t> </a:t>
              </a:r>
              <a:r>
                <a:rPr sz="1400" dirty="0" err="1"/>
                <a:t>verkefnum</a:t>
              </a:r>
              <a:r>
                <a:rPr sz="1400" dirty="0"/>
                <a:t> </a:t>
              </a:r>
              <a:r>
                <a:rPr sz="1400" dirty="0" err="1"/>
                <a:t>fundarins</a:t>
              </a:r>
              <a:r>
                <a:rPr sz="1400" dirty="0"/>
                <a:t> </a:t>
              </a:r>
              <a:r>
                <a:rPr sz="1400" dirty="0" err="1"/>
                <a:t>sé</a:t>
              </a:r>
              <a:r>
                <a:rPr sz="1400" dirty="0"/>
                <a:t> </a:t>
              </a:r>
              <a:r>
                <a:rPr sz="1400" dirty="0" err="1"/>
                <a:t>lokið</a:t>
              </a:r>
              <a:r>
                <a:rPr sz="1400" dirty="0"/>
                <a:t>.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184836D9-4553-51C3-2F51-C2AA06F3F54B}"/>
                </a:ext>
              </a:extLst>
            </p:cNvPr>
            <p:cNvSpPr/>
            <p:nvPr/>
          </p:nvSpPr>
          <p:spPr>
            <a:xfrm>
              <a:off x="262420" y="3655373"/>
              <a:ext cx="1856232" cy="382271"/>
            </a:xfrm>
            <a:prstGeom prst="roundRect">
              <a:avLst/>
            </a:prstGeom>
            <a:solidFill>
              <a:srgbClr val="ED1C24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t>Liðsstjóri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AAFFFA2-8963-2A87-9510-50B46B0A1A5A}"/>
              </a:ext>
            </a:extLst>
          </p:cNvPr>
          <p:cNvGrpSpPr/>
          <p:nvPr/>
        </p:nvGrpSpPr>
        <p:grpSpPr>
          <a:xfrm>
            <a:off x="10209075" y="3352069"/>
            <a:ext cx="1744800" cy="1492942"/>
            <a:chOff x="587828" y="3655373"/>
            <a:chExt cx="1744800" cy="149294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9574C1A-FF74-6A0E-CA3A-2AE4651D4174}"/>
                </a:ext>
              </a:extLst>
            </p:cNvPr>
            <p:cNvSpPr txBox="1"/>
            <p:nvPr/>
          </p:nvSpPr>
          <p:spPr>
            <a:xfrm>
              <a:off x="587828" y="4071097"/>
              <a:ext cx="172560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sz="1600" dirty="0" err="1"/>
                <a:t>Einbeitir</a:t>
              </a:r>
              <a:r>
                <a:rPr sz="1600" dirty="0"/>
                <a:t> </a:t>
              </a:r>
              <a:r>
                <a:rPr sz="1600" dirty="0" err="1"/>
                <a:t>sér</a:t>
              </a:r>
              <a:r>
                <a:rPr sz="1600" dirty="0"/>
                <a:t> </a:t>
              </a:r>
              <a:r>
                <a:rPr sz="1600" dirty="0" err="1"/>
                <a:t>að</a:t>
              </a:r>
              <a:r>
                <a:rPr sz="1600" dirty="0"/>
                <a:t> </a:t>
              </a:r>
              <a:r>
                <a:rPr sz="1600" dirty="0" err="1"/>
                <a:t>tímastjórnun</a:t>
              </a:r>
              <a:r>
                <a:rPr sz="1600" dirty="0"/>
                <a:t> </a:t>
              </a:r>
              <a:r>
                <a:rPr sz="1600" dirty="0" err="1"/>
                <a:t>og</a:t>
              </a:r>
              <a:r>
                <a:rPr sz="1600" dirty="0"/>
                <a:t> </a:t>
              </a:r>
              <a:r>
                <a:rPr sz="1600" dirty="0" err="1"/>
                <a:t>undirbúningi</a:t>
              </a:r>
              <a:r>
                <a:rPr sz="1600" dirty="0"/>
                <a:t> </a:t>
              </a:r>
              <a:r>
                <a:rPr sz="1600" dirty="0" err="1"/>
                <a:t>fyrir</a:t>
              </a:r>
              <a:r>
                <a:rPr sz="1600" dirty="0"/>
                <a:t> </a:t>
              </a:r>
              <a:r>
                <a:rPr sz="1600" dirty="0" err="1"/>
                <a:t>viðburðinn</a:t>
              </a:r>
              <a:r>
                <a:rPr sz="1600" dirty="0"/>
                <a:t>.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EBA631ED-BEB9-1D53-7C6A-49D8D51040B2}"/>
                </a:ext>
              </a:extLst>
            </p:cNvPr>
            <p:cNvSpPr/>
            <p:nvPr/>
          </p:nvSpPr>
          <p:spPr>
            <a:xfrm>
              <a:off x="587828" y="3655373"/>
              <a:ext cx="1744800" cy="382271"/>
            </a:xfrm>
            <a:prstGeom prst="roundRect">
              <a:avLst/>
            </a:prstGeom>
            <a:solidFill>
              <a:srgbClr val="ED1C24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t>Verkefnastjóri</a:t>
              </a:r>
            </a:p>
          </p:txBody>
        </p:sp>
      </p:grpSp>
      <p:pic>
        <p:nvPicPr>
          <p:cNvPr id="25" name="Picture 24" descr="A set of red arrows&#10;&#10;AI-generated content may be incorrect.">
            <a:extLst>
              <a:ext uri="{FF2B5EF4-FFF2-40B4-BE49-F238E27FC236}">
                <a16:creationId xmlns:a16="http://schemas.microsoft.com/office/drawing/2014/main" id="{0E657C8F-0B0F-20D0-C1DE-A8C591136A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818" t="24963" r="14009" b="62229"/>
          <a:stretch/>
        </p:blipFill>
        <p:spPr>
          <a:xfrm rot="2122492" flipH="1">
            <a:off x="8121635" y="2414912"/>
            <a:ext cx="501805" cy="878383"/>
          </a:xfrm>
          <a:prstGeom prst="rect">
            <a:avLst/>
          </a:prstGeom>
        </p:spPr>
      </p:pic>
      <p:pic>
        <p:nvPicPr>
          <p:cNvPr id="27" name="Picture 26" descr="A set of red arrows&#10;&#10;AI-generated content may be incorrect.">
            <a:extLst>
              <a:ext uri="{FF2B5EF4-FFF2-40B4-BE49-F238E27FC236}">
                <a16:creationId xmlns:a16="http://schemas.microsoft.com/office/drawing/2014/main" id="{1048DF3B-29F8-BFB0-F5E2-071B8020F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143" t="28873" r="37254" b="60007"/>
          <a:stretch/>
        </p:blipFill>
        <p:spPr>
          <a:xfrm>
            <a:off x="5753485" y="2978946"/>
            <a:ext cx="651338" cy="482893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8FE2F42-CA0A-7FCE-FE8B-732F2715909B}"/>
              </a:ext>
            </a:extLst>
          </p:cNvPr>
          <p:cNvGrpSpPr/>
          <p:nvPr/>
        </p:nvGrpSpPr>
        <p:grpSpPr>
          <a:xfrm>
            <a:off x="7992247" y="1137906"/>
            <a:ext cx="1969667" cy="1585275"/>
            <a:chOff x="587827" y="3655373"/>
            <a:chExt cx="1644742" cy="158527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2CC9F2-4E43-2E0D-C0F4-5F8ED5D1B2E7}"/>
                </a:ext>
              </a:extLst>
            </p:cNvPr>
            <p:cNvSpPr txBox="1"/>
            <p:nvPr/>
          </p:nvSpPr>
          <p:spPr>
            <a:xfrm>
              <a:off x="587827" y="4071097"/>
              <a:ext cx="1644742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sz="1400" dirty="0" err="1"/>
                <a:t>Einbeitir</a:t>
              </a:r>
              <a:r>
                <a:rPr sz="1400" dirty="0"/>
                <a:t> </a:t>
              </a:r>
              <a:r>
                <a:rPr sz="1400" dirty="0" err="1"/>
                <a:t>sér</a:t>
              </a:r>
              <a:r>
                <a:rPr sz="1400" dirty="0"/>
                <a:t> </a:t>
              </a:r>
              <a:r>
                <a:rPr sz="1400" dirty="0" err="1"/>
                <a:t>að</a:t>
              </a:r>
              <a:r>
                <a:rPr sz="1400" dirty="0"/>
                <a:t> </a:t>
              </a:r>
              <a:r>
                <a:rPr sz="1400" dirty="0" err="1"/>
                <a:t>því</a:t>
              </a:r>
              <a:r>
                <a:rPr sz="1400" dirty="0"/>
                <a:t> </a:t>
              </a:r>
              <a:r>
                <a:rPr sz="1400" dirty="0" err="1"/>
                <a:t>hvernig</a:t>
              </a:r>
              <a:r>
                <a:rPr sz="1400" dirty="0"/>
                <a:t> </a:t>
              </a:r>
              <a:r>
                <a:rPr sz="1400" dirty="0" err="1"/>
                <a:t>eigi</a:t>
              </a:r>
              <a:r>
                <a:rPr sz="1400" dirty="0"/>
                <a:t> </a:t>
              </a:r>
              <a:r>
                <a:rPr sz="1400" dirty="0" err="1"/>
                <a:t>að</a:t>
              </a:r>
              <a:r>
                <a:rPr lang="is-IS" sz="1400" dirty="0"/>
                <a:t> </a:t>
              </a:r>
              <a:r>
                <a:rPr sz="1400" dirty="0" err="1"/>
                <a:t>miðla</a:t>
              </a:r>
              <a:r>
                <a:rPr sz="1400" dirty="0"/>
                <a:t> </a:t>
              </a:r>
              <a:r>
                <a:rPr sz="1400" dirty="0" err="1"/>
                <a:t>vinnu</a:t>
              </a:r>
              <a:r>
                <a:rPr sz="1400" dirty="0"/>
                <a:t> </a:t>
              </a:r>
              <a:r>
                <a:rPr sz="1400" dirty="0" err="1"/>
                <a:t>liðsins</a:t>
              </a:r>
              <a:r>
                <a:rPr sz="1400" dirty="0"/>
                <a:t>. </a:t>
              </a:r>
              <a:r>
                <a:rPr sz="1400" dirty="0" err="1"/>
                <a:t>Skrifar</a:t>
              </a:r>
              <a:r>
                <a:rPr sz="1400" dirty="0"/>
                <a:t> </a:t>
              </a:r>
              <a:r>
                <a:rPr sz="1400" dirty="0" err="1"/>
                <a:t>handrit</a:t>
              </a:r>
              <a:r>
                <a:rPr sz="1400" dirty="0"/>
                <a:t> </a:t>
              </a:r>
              <a:r>
                <a:rPr sz="1400" dirty="0" err="1"/>
                <a:t>og</a:t>
              </a:r>
              <a:r>
                <a:rPr sz="1400" dirty="0"/>
                <a:t> </a:t>
              </a:r>
              <a:r>
                <a:rPr sz="1400" dirty="0" err="1"/>
                <a:t>undirbýr</a:t>
              </a:r>
              <a:r>
                <a:rPr sz="1400" dirty="0"/>
                <a:t> </a:t>
              </a:r>
              <a:r>
                <a:rPr sz="1400" dirty="0" err="1"/>
                <a:t>kynningar</a:t>
              </a:r>
              <a:r>
                <a:rPr sz="1400" dirty="0"/>
                <a:t>.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EA94BD2E-5044-ECCA-F8C7-48ED2663667C}"/>
                </a:ext>
              </a:extLst>
            </p:cNvPr>
            <p:cNvSpPr/>
            <p:nvPr/>
          </p:nvSpPr>
          <p:spPr>
            <a:xfrm>
              <a:off x="587828" y="3655373"/>
              <a:ext cx="1550020" cy="382271"/>
            </a:xfrm>
            <a:prstGeom prst="roundRect">
              <a:avLst/>
            </a:prstGeom>
            <a:solidFill>
              <a:srgbClr val="ED1C24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dirty="0" err="1"/>
                <a:t>Samskiptastjóri</a:t>
              </a:r>
              <a:endParaRPr dirty="0"/>
            </a:p>
          </p:txBody>
        </p:sp>
      </p:grpSp>
      <p:pic>
        <p:nvPicPr>
          <p:cNvPr id="30" name="Picture 29" descr="A set of red arrows&#10;&#10;AI-generated content may be incorrect.">
            <a:extLst>
              <a:ext uri="{FF2B5EF4-FFF2-40B4-BE49-F238E27FC236}">
                <a16:creationId xmlns:a16="http://schemas.microsoft.com/office/drawing/2014/main" id="{D9130604-2F05-334F-C997-AB57251D42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818" t="24963" r="14009" b="62229"/>
          <a:stretch/>
        </p:blipFill>
        <p:spPr>
          <a:xfrm rot="19477508">
            <a:off x="3325562" y="2591070"/>
            <a:ext cx="501805" cy="87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327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F218A-BE56-E38E-E345-006E8028A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set of red arrows&#10;&#10;AI-generated content may be incorrect.">
            <a:extLst>
              <a:ext uri="{FF2B5EF4-FFF2-40B4-BE49-F238E27FC236}">
                <a16:creationId xmlns:a16="http://schemas.microsoft.com/office/drawing/2014/main" id="{1CDB4F0C-6662-3F0F-C45A-0275B84468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43" t="28873" r="37254" b="60007"/>
          <a:stretch/>
        </p:blipFill>
        <p:spPr>
          <a:xfrm>
            <a:off x="4473600" y="2552094"/>
            <a:ext cx="1182793" cy="876906"/>
          </a:xfrm>
          <a:prstGeom prst="rect">
            <a:avLst/>
          </a:prstGeom>
        </p:spPr>
      </p:pic>
      <p:pic>
        <p:nvPicPr>
          <p:cNvPr id="5" name="Picture 4" descr="A group of children sitting at a table&#10;&#10;AI-generated content may be incorrect.">
            <a:extLst>
              <a:ext uri="{FF2B5EF4-FFF2-40B4-BE49-F238E27FC236}">
                <a16:creationId xmlns:a16="http://schemas.microsoft.com/office/drawing/2014/main" id="{65D1B1F1-CB84-4B2F-ADA3-E6C9E716AF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0970" y="3226744"/>
            <a:ext cx="7731829" cy="296393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FF894D-D7CC-7FB0-38BA-5C712F2C50B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5750" y="6559550"/>
            <a:ext cx="476250" cy="209550"/>
          </a:xfrm>
        </p:spPr>
        <p:txBody>
          <a:bodyPr/>
          <a:lstStyle/>
          <a:p>
            <a:fld id="{C53052E6-E16C-A04B-8192-1DB31D569F09}" type="slidenum">
              <a:rPr lang="en-US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11</a:t>
            </a:fld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02838F-3D77-8505-E6A9-330FA48EF622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B0FCF816-5CBB-B714-CED1-CE2EC6B60EA8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A1D64EF-63C2-62B7-6F7A-946878577ED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Hlutverk í liðinu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45C900-035B-3DE0-0FA8-170EA351CB95}"/>
              </a:ext>
            </a:extLst>
          </p:cNvPr>
          <p:cNvGrpSpPr/>
          <p:nvPr/>
        </p:nvGrpSpPr>
        <p:grpSpPr>
          <a:xfrm>
            <a:off x="3101991" y="995138"/>
            <a:ext cx="1859865" cy="2231606"/>
            <a:chOff x="587827" y="3655373"/>
            <a:chExt cx="1859865" cy="223160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7012FB0-5D05-8841-363F-26FB7F83361D}"/>
                </a:ext>
              </a:extLst>
            </p:cNvPr>
            <p:cNvSpPr txBox="1"/>
            <p:nvPr/>
          </p:nvSpPr>
          <p:spPr>
            <a:xfrm>
              <a:off x="587827" y="4071097"/>
              <a:ext cx="185623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sz="1600" dirty="0"/>
                <a:t>Setur saman LEGO </a:t>
              </a:r>
              <a:r>
                <a:rPr sz="1600" dirty="0" err="1"/>
                <a:t>verkefnalíkönin</a:t>
              </a:r>
              <a:r>
                <a:rPr sz="1600" dirty="0"/>
                <a:t> </a:t>
              </a:r>
              <a:r>
                <a:rPr sz="1600" dirty="0" err="1"/>
                <a:t>samkvæmt</a:t>
              </a:r>
              <a:r>
                <a:rPr sz="1600" dirty="0"/>
                <a:t> </a:t>
              </a:r>
              <a:r>
                <a:rPr sz="1600" dirty="0" err="1"/>
                <a:t>byggingar</a:t>
              </a:r>
              <a:r>
                <a:rPr sz="1600" dirty="0"/>
                <a:t>-</a:t>
              </a:r>
            </a:p>
            <a:p>
              <a:r>
                <a:rPr sz="1600" dirty="0" err="1"/>
                <a:t>leiðbeiningunum</a:t>
              </a:r>
              <a:r>
                <a:rPr sz="1600" dirty="0"/>
                <a:t> </a:t>
              </a:r>
              <a:r>
                <a:rPr sz="1600" dirty="0" err="1"/>
                <a:t>og</a:t>
              </a:r>
              <a:r>
                <a:rPr sz="1600" dirty="0"/>
                <a:t> </a:t>
              </a:r>
              <a:r>
                <a:rPr sz="1600" dirty="0" err="1"/>
                <a:t>smíðar</a:t>
              </a:r>
              <a:r>
                <a:rPr sz="1600" dirty="0"/>
                <a:t> </a:t>
              </a:r>
              <a:r>
                <a:rPr sz="1600" dirty="0" err="1"/>
                <a:t>vélmennið</a:t>
              </a:r>
              <a:r>
                <a:rPr sz="1600" dirty="0"/>
                <a:t> </a:t>
              </a:r>
              <a:r>
                <a:rPr sz="1600" dirty="0" err="1"/>
                <a:t>ykkar</a:t>
              </a:r>
              <a:r>
                <a:rPr sz="1600" dirty="0"/>
                <a:t>.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77A4F72A-ED5E-BB3E-B1E5-9391B36F8E8D}"/>
                </a:ext>
              </a:extLst>
            </p:cNvPr>
            <p:cNvSpPr/>
            <p:nvPr/>
          </p:nvSpPr>
          <p:spPr>
            <a:xfrm>
              <a:off x="587828" y="3655373"/>
              <a:ext cx="1859864" cy="382271"/>
            </a:xfrm>
            <a:prstGeom prst="roundRect">
              <a:avLst/>
            </a:prstGeom>
            <a:solidFill>
              <a:srgbClr val="ED1C24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t>Smiður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9173BF-ED6E-58D6-F7AA-16744F037B20}"/>
              </a:ext>
            </a:extLst>
          </p:cNvPr>
          <p:cNvGrpSpPr/>
          <p:nvPr/>
        </p:nvGrpSpPr>
        <p:grpSpPr>
          <a:xfrm>
            <a:off x="907638" y="1048886"/>
            <a:ext cx="1856232" cy="1062055"/>
            <a:chOff x="262420" y="3655373"/>
            <a:chExt cx="1856232" cy="106205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7206D93-1659-1146-DC61-5421B8FAAC0C}"/>
                </a:ext>
              </a:extLst>
            </p:cNvPr>
            <p:cNvSpPr txBox="1"/>
            <p:nvPr/>
          </p:nvSpPr>
          <p:spPr>
            <a:xfrm>
              <a:off x="281616" y="4071097"/>
              <a:ext cx="18370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dirty="0" err="1"/>
                <a:t>Safnar</a:t>
              </a:r>
              <a:r>
                <a:rPr dirty="0"/>
                <a:t> saman </a:t>
              </a:r>
              <a:r>
                <a:rPr dirty="0" err="1"/>
                <a:t>og</a:t>
              </a:r>
              <a:r>
                <a:rPr dirty="0"/>
                <a:t> </a:t>
              </a:r>
              <a:r>
                <a:rPr dirty="0" err="1"/>
                <a:t>skilar</a:t>
              </a:r>
              <a:r>
                <a:rPr dirty="0"/>
                <a:t> </a:t>
              </a:r>
              <a:r>
                <a:rPr dirty="0" err="1"/>
                <a:t>efni</a:t>
              </a:r>
              <a:r>
                <a:rPr dirty="0"/>
                <a:t> </a:t>
              </a:r>
              <a:r>
                <a:rPr dirty="0" err="1"/>
                <a:t>sem</a:t>
              </a:r>
              <a:r>
                <a:rPr dirty="0"/>
                <a:t> </a:t>
              </a:r>
              <a:r>
                <a:rPr dirty="0" err="1"/>
                <a:t>þarf</a:t>
              </a:r>
              <a:r>
                <a:rPr dirty="0"/>
                <a:t> </a:t>
              </a:r>
              <a:r>
                <a:rPr dirty="0" err="1"/>
                <a:t>fyrir</a:t>
              </a:r>
              <a:r>
                <a:rPr dirty="0"/>
                <a:t> </a:t>
              </a:r>
              <a:r>
                <a:rPr dirty="0" err="1"/>
                <a:t>fundinn</a:t>
              </a:r>
              <a:r>
                <a:rPr dirty="0"/>
                <a:t>.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12700677-9C68-915E-BD3C-318EE4E0BD26}"/>
                </a:ext>
              </a:extLst>
            </p:cNvPr>
            <p:cNvSpPr/>
            <p:nvPr/>
          </p:nvSpPr>
          <p:spPr>
            <a:xfrm>
              <a:off x="262420" y="3655373"/>
              <a:ext cx="1856232" cy="382271"/>
            </a:xfrm>
            <a:prstGeom prst="roundRect">
              <a:avLst/>
            </a:prstGeom>
            <a:solidFill>
              <a:srgbClr val="ED1C24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t>Efnisstjóri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0F6D63F-8432-A8CC-54ED-C99E717F2422}"/>
              </a:ext>
            </a:extLst>
          </p:cNvPr>
          <p:cNvGrpSpPr/>
          <p:nvPr/>
        </p:nvGrpSpPr>
        <p:grpSpPr>
          <a:xfrm>
            <a:off x="8060763" y="1036953"/>
            <a:ext cx="1744800" cy="1246721"/>
            <a:chOff x="587828" y="3655373"/>
            <a:chExt cx="1744800" cy="124672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E897E10-B872-FB0A-C18C-D88A381EFCA3}"/>
                </a:ext>
              </a:extLst>
            </p:cNvPr>
            <p:cNvSpPr txBox="1"/>
            <p:nvPr/>
          </p:nvSpPr>
          <p:spPr>
            <a:xfrm>
              <a:off x="587828" y="4071097"/>
              <a:ext cx="17256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sz="1600" dirty="0" err="1"/>
                <a:t>Stýrir</a:t>
              </a:r>
              <a:r>
                <a:rPr sz="1600" dirty="0"/>
                <a:t> </a:t>
              </a:r>
              <a:r>
                <a:rPr sz="1600" dirty="0" err="1"/>
                <a:t>tækinu</a:t>
              </a:r>
              <a:r>
                <a:rPr sz="1600" dirty="0"/>
                <a:t> </a:t>
              </a:r>
              <a:r>
                <a:rPr sz="1600" dirty="0" err="1"/>
                <a:t>og</a:t>
              </a:r>
              <a:r>
                <a:rPr sz="1600" dirty="0"/>
                <a:t> </a:t>
              </a:r>
              <a:r>
                <a:rPr sz="1600" dirty="0" err="1"/>
                <a:t>býr</a:t>
              </a:r>
              <a:r>
                <a:rPr sz="1600" dirty="0"/>
                <a:t> </a:t>
              </a:r>
              <a:r>
                <a:rPr sz="1600" dirty="0" err="1"/>
                <a:t>til</a:t>
              </a:r>
              <a:r>
                <a:rPr sz="1600" dirty="0"/>
                <a:t> </a:t>
              </a:r>
              <a:r>
                <a:rPr sz="1600" dirty="0" err="1"/>
                <a:t>forritin</a:t>
              </a:r>
              <a:r>
                <a:rPr sz="1600" dirty="0"/>
                <a:t> í </a:t>
              </a:r>
              <a:r>
                <a:rPr sz="1600" dirty="0" err="1"/>
                <a:t>appinu</a:t>
              </a:r>
              <a:r>
                <a:rPr sz="1600" dirty="0"/>
                <a:t>.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F0D5DA1F-4607-8CE3-90D1-19666E2DBE26}"/>
                </a:ext>
              </a:extLst>
            </p:cNvPr>
            <p:cNvSpPr/>
            <p:nvPr/>
          </p:nvSpPr>
          <p:spPr>
            <a:xfrm>
              <a:off x="587828" y="3655373"/>
              <a:ext cx="1744800" cy="382271"/>
            </a:xfrm>
            <a:prstGeom prst="roundRect">
              <a:avLst/>
            </a:prstGeom>
            <a:solidFill>
              <a:srgbClr val="ED1C24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t>Forritari</a:t>
              </a:r>
            </a:p>
          </p:txBody>
        </p:sp>
      </p:grpSp>
      <p:pic>
        <p:nvPicPr>
          <p:cNvPr id="25" name="Picture 24" descr="A set of red arrows&#10;&#10;AI-generated content may be incorrect.">
            <a:extLst>
              <a:ext uri="{FF2B5EF4-FFF2-40B4-BE49-F238E27FC236}">
                <a16:creationId xmlns:a16="http://schemas.microsoft.com/office/drawing/2014/main" id="{A622E548-BF77-ADBF-44BC-4073E64498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818" t="24963" r="14009" b="62229"/>
          <a:stretch/>
        </p:blipFill>
        <p:spPr>
          <a:xfrm rot="344103" flipH="1">
            <a:off x="6569107" y="2595588"/>
            <a:ext cx="501805" cy="695576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FDC8EBA-36E3-285B-1329-068AF3A2D0D4}"/>
              </a:ext>
            </a:extLst>
          </p:cNvPr>
          <p:cNvGrpSpPr/>
          <p:nvPr/>
        </p:nvGrpSpPr>
        <p:grpSpPr>
          <a:xfrm>
            <a:off x="5754632" y="1036953"/>
            <a:ext cx="2042200" cy="1748421"/>
            <a:chOff x="391417" y="3646115"/>
            <a:chExt cx="1705309" cy="174842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56D1CBF-1768-AE32-0CE0-D29DBA4E8945}"/>
                </a:ext>
              </a:extLst>
            </p:cNvPr>
            <p:cNvSpPr txBox="1"/>
            <p:nvPr/>
          </p:nvSpPr>
          <p:spPr>
            <a:xfrm>
              <a:off x="391417" y="4071097"/>
              <a:ext cx="170530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sz="1600" dirty="0" err="1"/>
                <a:t>Kynnir</a:t>
              </a:r>
              <a:r>
                <a:rPr sz="1600" dirty="0"/>
                <a:t> </a:t>
              </a:r>
              <a:r>
                <a:rPr sz="1600" dirty="0" err="1"/>
                <a:t>sér</a:t>
              </a:r>
              <a:r>
                <a:rPr sz="1600" dirty="0"/>
                <a:t> </a:t>
              </a:r>
              <a:r>
                <a:rPr sz="1600" dirty="0" err="1"/>
                <a:t>reglubók</a:t>
              </a:r>
              <a:r>
                <a:rPr sz="1600" dirty="0"/>
                <a:t> </a:t>
              </a:r>
              <a:r>
                <a:rPr sz="1600" dirty="0" err="1"/>
                <a:t>vélmennaleiksins</a:t>
              </a:r>
              <a:r>
                <a:rPr sz="1600" dirty="0"/>
                <a:t> </a:t>
              </a:r>
              <a:r>
                <a:rPr sz="1600" dirty="0" err="1"/>
                <a:t>og</a:t>
              </a:r>
              <a:r>
                <a:rPr sz="1600" dirty="0"/>
                <a:t> </a:t>
              </a:r>
              <a:r>
                <a:rPr sz="1600" dirty="0" err="1"/>
                <a:t>leiðir</a:t>
              </a:r>
              <a:r>
                <a:rPr sz="1600" dirty="0"/>
                <a:t> </a:t>
              </a:r>
              <a:r>
                <a:rPr sz="1600" dirty="0" err="1"/>
                <a:t>umræður</a:t>
              </a:r>
              <a:r>
                <a:rPr sz="1600" dirty="0"/>
                <a:t> </a:t>
              </a:r>
              <a:r>
                <a:rPr sz="1600" dirty="0" err="1"/>
                <a:t>liðsins</a:t>
              </a:r>
              <a:r>
                <a:rPr sz="1600" dirty="0"/>
                <a:t> um </a:t>
              </a:r>
              <a:r>
                <a:rPr sz="1600" dirty="0" err="1"/>
                <a:t>hvaða</a:t>
              </a:r>
              <a:r>
                <a:rPr sz="1600" dirty="0"/>
                <a:t> </a:t>
              </a:r>
              <a:r>
                <a:rPr sz="1600" dirty="0" err="1"/>
                <a:t>verkefni</a:t>
              </a:r>
              <a:r>
                <a:rPr sz="1600" dirty="0"/>
                <a:t> á </a:t>
              </a:r>
              <a:r>
                <a:rPr sz="1600" dirty="0" err="1"/>
                <a:t>að</a:t>
              </a:r>
              <a:r>
                <a:rPr sz="1600" dirty="0"/>
                <a:t> </a:t>
              </a:r>
              <a:r>
                <a:rPr sz="1600" dirty="0" err="1"/>
                <a:t>reyna</a:t>
              </a:r>
              <a:r>
                <a:rPr sz="1600" dirty="0"/>
                <a:t> </a:t>
              </a:r>
              <a:r>
                <a:rPr sz="1600" dirty="0" err="1"/>
                <a:t>við</a:t>
              </a:r>
              <a:r>
                <a:rPr sz="1600" dirty="0"/>
                <a:t>.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3C394178-F0F4-4A8B-0BC5-3474EAB899FC}"/>
                </a:ext>
              </a:extLst>
            </p:cNvPr>
            <p:cNvSpPr/>
            <p:nvPr/>
          </p:nvSpPr>
          <p:spPr>
            <a:xfrm>
              <a:off x="432529" y="3646115"/>
              <a:ext cx="1626119" cy="382271"/>
            </a:xfrm>
            <a:prstGeom prst="roundRect">
              <a:avLst/>
            </a:prstGeom>
            <a:solidFill>
              <a:srgbClr val="ED1C24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t>Stefnumótandi</a:t>
              </a:r>
            </a:p>
          </p:txBody>
        </p:sp>
      </p:grpSp>
      <p:pic>
        <p:nvPicPr>
          <p:cNvPr id="3" name="Picture 2" descr="A set of red arrows&#10;&#10;AI-generated content may be incorrect.">
            <a:extLst>
              <a:ext uri="{FF2B5EF4-FFF2-40B4-BE49-F238E27FC236}">
                <a16:creationId xmlns:a16="http://schemas.microsoft.com/office/drawing/2014/main" id="{44350235-7245-D802-9F59-1F26E5CB52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818" t="24963" r="14009" b="62229"/>
          <a:stretch/>
        </p:blipFill>
        <p:spPr>
          <a:xfrm rot="19812511" flipH="1">
            <a:off x="2077015" y="2484002"/>
            <a:ext cx="501805" cy="878383"/>
          </a:xfrm>
          <a:prstGeom prst="rect">
            <a:avLst/>
          </a:prstGeom>
        </p:spPr>
      </p:pic>
      <p:pic>
        <p:nvPicPr>
          <p:cNvPr id="26" name="Picture 25" descr="A set of red arrows&#10;&#10;AI-generated content may be incorrect.">
            <a:extLst>
              <a:ext uri="{FF2B5EF4-FFF2-40B4-BE49-F238E27FC236}">
                <a16:creationId xmlns:a16="http://schemas.microsoft.com/office/drawing/2014/main" id="{A0475029-5C49-FD4F-7F82-9B97771A9D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143" t="28873" r="37254" b="60007"/>
          <a:stretch/>
        </p:blipFill>
        <p:spPr>
          <a:xfrm rot="231422">
            <a:off x="7923313" y="2362615"/>
            <a:ext cx="1186531" cy="87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899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7487E-43E7-B040-3F11-228F190FD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358A2A-7EE6-8C1B-1A7A-9168E322FA0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5750" y="6559550"/>
            <a:ext cx="476250" cy="209550"/>
          </a:xfrm>
        </p:spPr>
        <p:txBody>
          <a:bodyPr/>
          <a:lstStyle/>
          <a:p>
            <a:fld id="{C53052E6-E16C-A04B-8192-1DB31D569F09}" type="slidenum">
              <a:rPr lang="en-US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12</a:t>
            </a:fld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C0F63B2-DE17-9EF4-A007-451C56DB56B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863137E0-8AEF-893A-4E1B-C585E2BBF79C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747F6D27-CC79-FD0E-174F-4C9CED312277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Efni sem þarf</a:t>
              </a: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C38ED0-7D80-E417-A87C-C329708B2B17}"/>
              </a:ext>
            </a:extLst>
          </p:cNvPr>
          <p:cNvSpPr txBox="1">
            <a:spLocks/>
          </p:cNvSpPr>
          <p:nvPr/>
        </p:nvSpPr>
        <p:spPr>
          <a:xfrm>
            <a:off x="587827" y="1163257"/>
            <a:ext cx="4377711" cy="457199"/>
          </a:xfrm>
          <a:prstGeom prst="rect">
            <a:avLst/>
          </a:prstGeom>
          <a:noFill/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LEGO® Education SPIKE™ Prime sett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0D14EFD-C41C-6C4B-7B28-9EA48C061FBD}"/>
              </a:ext>
            </a:extLst>
          </p:cNvPr>
          <p:cNvSpPr txBox="1">
            <a:spLocks/>
          </p:cNvSpPr>
          <p:nvPr/>
        </p:nvSpPr>
        <p:spPr>
          <a:xfrm>
            <a:off x="7801337" y="1163256"/>
            <a:ext cx="3802835" cy="457199"/>
          </a:xfrm>
          <a:prstGeom prst="rect">
            <a:avLst/>
          </a:prstGeom>
          <a:noFill/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Rafrænt tæki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F8D13CC-2FE8-9E7D-3E02-EA20CB51E7DC}"/>
              </a:ext>
            </a:extLst>
          </p:cNvPr>
          <p:cNvSpPr txBox="1">
            <a:spLocks/>
          </p:cNvSpPr>
          <p:nvPr/>
        </p:nvSpPr>
        <p:spPr>
          <a:xfrm>
            <a:off x="2012182" y="4904706"/>
            <a:ext cx="3926299" cy="457199"/>
          </a:xfrm>
          <a:prstGeom prst="rect">
            <a:avLst/>
          </a:prstGeom>
          <a:noFill/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400" dirty="0" err="1">
                <a:solidFill>
                  <a:srgbClr val="FF0000"/>
                </a:solidFill>
              </a:rPr>
              <a:t>Athugið</a:t>
            </a:r>
            <a:r>
              <a:rPr sz="2400" dirty="0">
                <a:solidFill>
                  <a:srgbClr val="FF0000"/>
                </a:solidFill>
              </a:rPr>
              <a:t>: </a:t>
            </a:r>
            <a:r>
              <a:rPr sz="2400" dirty="0" err="1">
                <a:solidFill>
                  <a:srgbClr val="FF0000"/>
                </a:solidFill>
              </a:rPr>
              <a:t>Önnur</a:t>
            </a:r>
            <a:r>
              <a:rPr sz="2400" dirty="0">
                <a:solidFill>
                  <a:srgbClr val="FF0000"/>
                </a:solidFill>
              </a:rPr>
              <a:t> LEGO® Education sett, </a:t>
            </a:r>
            <a:r>
              <a:rPr sz="2400" dirty="0" err="1">
                <a:solidFill>
                  <a:srgbClr val="FF0000"/>
                </a:solidFill>
              </a:rPr>
              <a:t>eins</a:t>
            </a:r>
            <a:r>
              <a:rPr sz="2400" dirty="0">
                <a:solidFill>
                  <a:srgbClr val="FF0000"/>
                </a:solidFill>
              </a:rPr>
              <a:t> </a:t>
            </a:r>
            <a:r>
              <a:rPr sz="2400" dirty="0" err="1">
                <a:solidFill>
                  <a:srgbClr val="FF0000"/>
                </a:solidFill>
              </a:rPr>
              <a:t>og</a:t>
            </a:r>
            <a:r>
              <a:rPr sz="2400" dirty="0">
                <a:solidFill>
                  <a:srgbClr val="FF0000"/>
                </a:solidFill>
              </a:rPr>
              <a:t> MINDSTORMS® </a:t>
            </a:r>
            <a:r>
              <a:rPr sz="2400" dirty="0" err="1">
                <a:solidFill>
                  <a:srgbClr val="FF0000"/>
                </a:solidFill>
              </a:rPr>
              <a:t>og</a:t>
            </a:r>
            <a:r>
              <a:rPr sz="2400" dirty="0">
                <a:solidFill>
                  <a:srgbClr val="FF0000"/>
                </a:solidFill>
              </a:rPr>
              <a:t> Robot Inventor, </a:t>
            </a:r>
            <a:r>
              <a:rPr sz="2400" dirty="0" err="1">
                <a:solidFill>
                  <a:srgbClr val="FF0000"/>
                </a:solidFill>
              </a:rPr>
              <a:t>eru</a:t>
            </a:r>
            <a:r>
              <a:rPr sz="2400" dirty="0">
                <a:solidFill>
                  <a:srgbClr val="FF0000"/>
                </a:solidFill>
              </a:rPr>
              <a:t> </a:t>
            </a:r>
            <a:r>
              <a:rPr sz="2400" dirty="0" err="1">
                <a:solidFill>
                  <a:srgbClr val="FF0000"/>
                </a:solidFill>
              </a:rPr>
              <a:t>einnig</a:t>
            </a:r>
            <a:r>
              <a:rPr sz="2400" dirty="0">
                <a:solidFill>
                  <a:srgbClr val="FF0000"/>
                </a:solidFill>
              </a:rPr>
              <a:t> </a:t>
            </a:r>
            <a:r>
              <a:rPr sz="2400" dirty="0" err="1">
                <a:solidFill>
                  <a:srgbClr val="FF0000"/>
                </a:solidFill>
              </a:rPr>
              <a:t>leyfð</a:t>
            </a:r>
            <a:r>
              <a:rPr sz="2400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9" name="Picture 8" descr="A yellow plastic container with white and blue objects on it&#10;&#10;AI-generated content may be incorrect.">
            <a:extLst>
              <a:ext uri="{FF2B5EF4-FFF2-40B4-BE49-F238E27FC236}">
                <a16:creationId xmlns:a16="http://schemas.microsoft.com/office/drawing/2014/main" id="{3523A6C4-8329-43A1-2CF4-B18DF5CDAC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763" t="19953" r="9151" b="8359"/>
          <a:stretch/>
        </p:blipFill>
        <p:spPr>
          <a:xfrm>
            <a:off x="741584" y="2307193"/>
            <a:ext cx="4070195" cy="2877978"/>
          </a:xfrm>
          <a:prstGeom prst="rect">
            <a:avLst/>
          </a:prstGeom>
        </p:spPr>
      </p:pic>
      <p:pic>
        <p:nvPicPr>
          <p:cNvPr id="12" name="Picture 11" descr="Full shot of a computer&#10;&#10;AI-generated content may be incorrect.">
            <a:extLst>
              <a:ext uri="{FF2B5EF4-FFF2-40B4-BE49-F238E27FC236}">
                <a16:creationId xmlns:a16="http://schemas.microsoft.com/office/drawing/2014/main" id="{0968CEA1-E0F6-7E88-F858-DA0BD8ED09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1337" y="2587657"/>
            <a:ext cx="3085096" cy="231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738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021C1B-A566-1936-0444-662DDDABC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9452FF-7854-3A3C-1196-7884C5A662A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5750" y="6559550"/>
            <a:ext cx="476250" cy="209550"/>
          </a:xfrm>
        </p:spPr>
        <p:txBody>
          <a:bodyPr/>
          <a:lstStyle/>
          <a:p>
            <a:fld id="{C53052E6-E16C-A04B-8192-1DB31D569F09}" type="slidenum">
              <a:rPr lang="en-US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13</a:t>
            </a:fld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0370236-37FC-FCBB-7AA0-F20EF6C37D9A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E867D5A3-440A-6328-4645-D353EF2B5D48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720FE0E2-93DA-584F-2CB6-6F0DDA35C7D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Efni sem þarf</a:t>
              </a: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A6D820-5EDE-CB96-3C78-6EE531D72302}"/>
              </a:ext>
            </a:extLst>
          </p:cNvPr>
          <p:cNvSpPr txBox="1">
            <a:spLocks/>
          </p:cNvSpPr>
          <p:nvPr/>
        </p:nvSpPr>
        <p:spPr>
          <a:xfrm>
            <a:off x="587827" y="1163257"/>
            <a:ext cx="6611626" cy="457199"/>
          </a:xfrm>
          <a:prstGeom prst="rect">
            <a:avLst/>
          </a:prstGeom>
          <a:noFill/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BIOGLOW™ áskorunarsett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DB12208-17F1-2048-8C86-8A801CEC1BC1}"/>
              </a:ext>
            </a:extLst>
          </p:cNvPr>
          <p:cNvSpPr txBox="1">
            <a:spLocks/>
          </p:cNvSpPr>
          <p:nvPr/>
        </p:nvSpPr>
        <p:spPr>
          <a:xfrm>
            <a:off x="587827" y="1705936"/>
            <a:ext cx="11146973" cy="762634"/>
          </a:xfrm>
          <a:prstGeom prst="rect">
            <a:avLst/>
          </a:prstGeom>
          <a:noFill/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Áskorunarsettið kemur í kassa sem inniheldur verkefnalíkön, keppnismottu, 3M™ Dual Lock™ endurlokanlegar festingar, þjálfarapinna og tímabilsflísar fyrir liðsmenn. Liðið ætti að smíða líkönin mjög vandlega eftir byggingarleiðbeiningunum.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8A8534-BE08-3496-7B06-F45F2ED9F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2255" y="3021781"/>
            <a:ext cx="5686199" cy="29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890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96F91-ACC6-ADF4-CEAB-607CEFA86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E77769-0188-2550-1FD2-86C30DF872D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5750" y="6559550"/>
            <a:ext cx="476250" cy="209550"/>
          </a:xfrm>
        </p:spPr>
        <p:txBody>
          <a:bodyPr/>
          <a:lstStyle/>
          <a:p>
            <a:fld id="{C53052E6-E16C-A04B-8192-1DB31D569F09}" type="slidenum">
              <a:rPr lang="en-US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14</a:t>
            </a:fld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1EF2C90-68AA-3F37-65EE-7C2D3AFB9F72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9248B60A-7552-D9B2-6C54-28E742489F1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766B8DB3-555C-26AC-9C8B-A0FE3ECD5B0C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Efni sem þarf</a:t>
              </a: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A00D77E-A2C7-BD6D-DF4F-BCC15692CAD9}"/>
              </a:ext>
            </a:extLst>
          </p:cNvPr>
          <p:cNvSpPr txBox="1">
            <a:spLocks/>
          </p:cNvSpPr>
          <p:nvPr/>
        </p:nvSpPr>
        <p:spPr>
          <a:xfrm>
            <a:off x="587828" y="1036953"/>
            <a:ext cx="5620061" cy="457199"/>
          </a:xfrm>
          <a:prstGeom prst="rect">
            <a:avLst/>
          </a:prstGeom>
          <a:noFill/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400" dirty="0" err="1"/>
              <a:t>Keppnismotta</a:t>
            </a:r>
            <a:r>
              <a:rPr sz="2400" dirty="0"/>
              <a:t> </a:t>
            </a:r>
            <a:r>
              <a:rPr sz="2400" dirty="0" err="1"/>
              <a:t>og</a:t>
            </a:r>
            <a:r>
              <a:rPr sz="2400" dirty="0"/>
              <a:t> </a:t>
            </a:r>
            <a:r>
              <a:rPr sz="2400" dirty="0" err="1"/>
              <a:t>borð</a:t>
            </a:r>
            <a:endParaRPr sz="2400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5F3F862-F3D3-D07D-6AA3-7DFCDD4A4433}"/>
              </a:ext>
            </a:extLst>
          </p:cNvPr>
          <p:cNvSpPr txBox="1">
            <a:spLocks/>
          </p:cNvSpPr>
          <p:nvPr/>
        </p:nvSpPr>
        <p:spPr>
          <a:xfrm>
            <a:off x="587828" y="1598291"/>
            <a:ext cx="4675548" cy="3821202"/>
          </a:xfrm>
          <a:prstGeom prst="rect">
            <a:avLst/>
          </a:prstGeom>
          <a:noFill/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400" dirty="0" err="1"/>
              <a:t>Setjið</a:t>
            </a:r>
            <a:r>
              <a:rPr sz="2400" dirty="0"/>
              <a:t> </a:t>
            </a:r>
            <a:r>
              <a:rPr sz="2400" dirty="0" err="1"/>
              <a:t>upp</a:t>
            </a:r>
            <a:r>
              <a:rPr sz="2400" dirty="0"/>
              <a:t> </a:t>
            </a:r>
            <a:r>
              <a:rPr sz="2400" dirty="0" err="1"/>
              <a:t>borð</a:t>
            </a:r>
            <a:r>
              <a:rPr sz="2400" dirty="0"/>
              <a:t> </a:t>
            </a:r>
            <a:r>
              <a:rPr sz="2400" dirty="0" err="1"/>
              <a:t>með</a:t>
            </a:r>
            <a:r>
              <a:rPr sz="2400" dirty="0"/>
              <a:t> </a:t>
            </a:r>
            <a:r>
              <a:rPr sz="2400" dirty="0" err="1"/>
              <a:t>keppnismottunni</a:t>
            </a:r>
            <a:r>
              <a:rPr sz="2400" dirty="0"/>
              <a:t> í </a:t>
            </a:r>
            <a:r>
              <a:rPr sz="2400" dirty="0" err="1"/>
              <a:t>kennslustofunni</a:t>
            </a:r>
            <a:r>
              <a:rPr sz="2400" dirty="0"/>
              <a:t> </a:t>
            </a:r>
            <a:r>
              <a:rPr sz="2400" dirty="0" err="1"/>
              <a:t>eða</a:t>
            </a:r>
            <a:r>
              <a:rPr sz="2400" dirty="0"/>
              <a:t> </a:t>
            </a:r>
            <a:r>
              <a:rPr sz="2400" dirty="0" err="1"/>
              <a:t>fundarrýminu</a:t>
            </a:r>
            <a:r>
              <a:rPr sz="2400" dirty="0"/>
              <a:t>.</a:t>
            </a:r>
          </a:p>
          <a:p>
            <a:r>
              <a:rPr sz="2400" dirty="0" err="1"/>
              <a:t>Lið</a:t>
            </a:r>
            <a:r>
              <a:rPr sz="2400" dirty="0"/>
              <a:t> geta </a:t>
            </a:r>
            <a:r>
              <a:rPr sz="2400" dirty="0" err="1"/>
              <a:t>æft</a:t>
            </a:r>
            <a:r>
              <a:rPr sz="2400" dirty="0"/>
              <a:t> sig á </a:t>
            </a:r>
            <a:r>
              <a:rPr sz="2400" dirty="0" err="1"/>
              <a:t>mottunni</a:t>
            </a:r>
            <a:r>
              <a:rPr sz="2400" dirty="0"/>
              <a:t> </a:t>
            </a:r>
            <a:r>
              <a:rPr sz="2400" dirty="0" err="1"/>
              <a:t>með</a:t>
            </a:r>
            <a:r>
              <a:rPr sz="2400" dirty="0"/>
              <a:t> </a:t>
            </a:r>
            <a:r>
              <a:rPr sz="2400" dirty="0" err="1"/>
              <a:t>því</a:t>
            </a:r>
            <a:r>
              <a:rPr sz="2400" dirty="0"/>
              <a:t> </a:t>
            </a:r>
            <a:r>
              <a:rPr sz="2400" dirty="0" err="1"/>
              <a:t>að</a:t>
            </a:r>
            <a:r>
              <a:rPr sz="2400" dirty="0"/>
              <a:t> </a:t>
            </a:r>
            <a:r>
              <a:rPr sz="2400" dirty="0" err="1"/>
              <a:t>leggja</a:t>
            </a:r>
            <a:r>
              <a:rPr sz="2400" dirty="0"/>
              <a:t> </a:t>
            </a:r>
            <a:r>
              <a:rPr sz="2400" dirty="0" err="1"/>
              <a:t>hana</a:t>
            </a:r>
            <a:r>
              <a:rPr sz="2400" dirty="0"/>
              <a:t> á </a:t>
            </a:r>
            <a:r>
              <a:rPr sz="2400" dirty="0" err="1"/>
              <a:t>gólfið</a:t>
            </a:r>
            <a:r>
              <a:rPr sz="2400" dirty="0"/>
              <a:t>.</a:t>
            </a:r>
          </a:p>
          <a:p>
            <a:r>
              <a:rPr sz="2400" dirty="0"/>
              <a:t>Á </a:t>
            </a:r>
            <a:r>
              <a:rPr sz="2400" dirty="0" err="1"/>
              <a:t>opinberum</a:t>
            </a:r>
            <a:r>
              <a:rPr sz="2400" dirty="0"/>
              <a:t> </a:t>
            </a:r>
            <a:r>
              <a:rPr sz="2400" dirty="0" err="1"/>
              <a:t>viðburðum</a:t>
            </a:r>
            <a:r>
              <a:rPr sz="2400" dirty="0"/>
              <a:t> </a:t>
            </a:r>
            <a:r>
              <a:rPr sz="2400" dirty="0" err="1"/>
              <a:t>fara</a:t>
            </a:r>
            <a:r>
              <a:rPr sz="2400" dirty="0"/>
              <a:t> </a:t>
            </a:r>
            <a:r>
              <a:rPr sz="2400" dirty="0" err="1"/>
              <a:t>vélmennaleikir</a:t>
            </a:r>
            <a:r>
              <a:rPr sz="2400" dirty="0"/>
              <a:t> </a:t>
            </a:r>
            <a:r>
              <a:rPr sz="2400" dirty="0" err="1"/>
              <a:t>þó</a:t>
            </a:r>
            <a:r>
              <a:rPr sz="2400" dirty="0"/>
              <a:t> </a:t>
            </a:r>
            <a:r>
              <a:rPr sz="2400" dirty="0" err="1"/>
              <a:t>fram</a:t>
            </a:r>
            <a:r>
              <a:rPr sz="2400" dirty="0"/>
              <a:t> á </a:t>
            </a:r>
            <a:r>
              <a:rPr sz="2400" dirty="0" err="1"/>
              <a:t>borði</a:t>
            </a:r>
            <a:r>
              <a:rPr sz="2400" dirty="0"/>
              <a:t> </a:t>
            </a:r>
            <a:r>
              <a:rPr sz="2400" dirty="0" err="1"/>
              <a:t>með</a:t>
            </a:r>
            <a:r>
              <a:rPr sz="2400" dirty="0"/>
              <a:t> </a:t>
            </a:r>
            <a:r>
              <a:rPr sz="2400" dirty="0" err="1"/>
              <a:t>hliðarveggjum</a:t>
            </a:r>
            <a:r>
              <a:rPr sz="2400" dirty="0"/>
              <a:t>.</a:t>
            </a:r>
          </a:p>
          <a:p>
            <a:r>
              <a:rPr sz="2400" dirty="0" err="1"/>
              <a:t>Leiðbeiningar</a:t>
            </a:r>
            <a:r>
              <a:rPr sz="2400" dirty="0"/>
              <a:t> um </a:t>
            </a:r>
            <a:r>
              <a:rPr sz="2400" dirty="0" err="1"/>
              <a:t>borðsmíði</a:t>
            </a:r>
            <a:r>
              <a:rPr sz="2400" dirty="0"/>
              <a:t> </a:t>
            </a:r>
            <a:r>
              <a:rPr sz="2400" dirty="0" err="1"/>
              <a:t>má</a:t>
            </a:r>
            <a:r>
              <a:rPr sz="2400" dirty="0"/>
              <a:t> finna á </a:t>
            </a:r>
            <a:r>
              <a:rPr sz="2400" dirty="0" err="1"/>
              <a:t>síðu</a:t>
            </a:r>
            <a:r>
              <a:rPr sz="2400" dirty="0"/>
              <a:t> </a:t>
            </a:r>
            <a:r>
              <a:rPr sz="2400" dirty="0" err="1"/>
              <a:t>tímabilsúrræða</a:t>
            </a:r>
            <a:r>
              <a:rPr sz="2400" dirty="0"/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CED5C4-D091-B357-F370-955DEFA35F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3376" y="1598291"/>
            <a:ext cx="6721034" cy="448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56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20925-2A9D-C73E-0FFD-9702579F5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1139F0-7C15-AC3F-B984-475D8839EE7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5750" y="6559550"/>
            <a:ext cx="476250" cy="209550"/>
          </a:xfrm>
        </p:spPr>
        <p:txBody>
          <a:bodyPr/>
          <a:lstStyle/>
          <a:p>
            <a:fld id="{C53052E6-E16C-A04B-8192-1DB31D569F09}" type="slidenum">
              <a:rPr lang="en-US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15</a:t>
            </a:fld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58243B-E32F-A6C6-E2B1-FC44F0A4ECFA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B34D60FA-DDF8-E6C3-6226-1A0650BEDEBA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1B3D6B0D-E028-42E4-8E55-3F4D8BB35BE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Technology Connections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46CBB81-E0B4-2C0F-CE04-5F8433D0E576}"/>
              </a:ext>
            </a:extLst>
          </p:cNvPr>
          <p:cNvSpPr txBox="1">
            <a:spLocks/>
          </p:cNvSpPr>
          <p:nvPr/>
        </p:nvSpPr>
        <p:spPr>
          <a:xfrm>
            <a:off x="587828" y="1036953"/>
            <a:ext cx="5668005" cy="4326784"/>
          </a:xfrm>
          <a:prstGeom prst="rect">
            <a:avLst/>
          </a:prstGeom>
          <a:noFill/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Drónar</a:t>
            </a:r>
          </a:p>
          <a:p>
            <a:r>
              <a:t>Verkfæri til plönturannsókna</a:t>
            </a:r>
          </a:p>
          <a:p>
            <a:r>
              <a:t>Verkfæri til dýravöktunar</a:t>
            </a:r>
          </a:p>
          <a:p>
            <a:r>
              <a:t>Náttúruverndarverkfæri</a:t>
            </a:r>
          </a:p>
        </p:txBody>
      </p:sp>
    </p:spTree>
    <p:extLst>
      <p:ext uri="{BB962C8B-B14F-4D97-AF65-F5344CB8AC3E}">
        <p14:creationId xmlns:p14="http://schemas.microsoft.com/office/powerpoint/2010/main" val="1683359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6740C-DF66-95AF-3061-5877E4102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6C593E-B4E5-8B9F-C747-C65C2F2141E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5750" y="6559550"/>
            <a:ext cx="476250" cy="209550"/>
          </a:xfrm>
        </p:spPr>
        <p:txBody>
          <a:bodyPr/>
          <a:lstStyle/>
          <a:p>
            <a:fld id="{C53052E6-E16C-A04B-8192-1DB31D569F09}" type="slidenum">
              <a:rPr lang="en-US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16</a:t>
            </a:fld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4F1B7BB-995E-ED78-6103-D6B76802836F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55F46A4C-E193-1534-F374-81B769FE7B89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07F99256-D7B9-7755-5A12-781BD72BC217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Verkefnahugmyndir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A76F70-06EC-F3F2-4454-10D8B9CF4922}"/>
              </a:ext>
            </a:extLst>
          </p:cNvPr>
          <p:cNvGrpSpPr/>
          <p:nvPr/>
        </p:nvGrpSpPr>
        <p:grpSpPr>
          <a:xfrm>
            <a:off x="457200" y="1216331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6FBA21C-79EC-EB4E-4F7F-763DCA6F4D5C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Map with pin with solid fill">
              <a:extLst>
                <a:ext uri="{FF2B5EF4-FFF2-40B4-BE49-F238E27FC236}">
                  <a16:creationId xmlns:a16="http://schemas.microsoft.com/office/drawing/2014/main" id="{CC3EBDC4-0B68-D4FC-CC03-97A0FCA4A6A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0664273-C91D-407C-30AA-534697B0A43C}"/>
              </a:ext>
            </a:extLst>
          </p:cNvPr>
          <p:cNvSpPr txBox="1">
            <a:spLocks/>
          </p:cNvSpPr>
          <p:nvPr/>
        </p:nvSpPr>
        <p:spPr>
          <a:xfrm>
            <a:off x="1801600" y="971470"/>
            <a:ext cx="9933198" cy="1678442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Hvernig gætuð þið notað lofttækni til að hjálpa regnskóginum?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77ABDFD-B15A-4655-811F-08FC1461F8B3}"/>
              </a:ext>
            </a:extLst>
          </p:cNvPr>
          <p:cNvGrpSpPr/>
          <p:nvPr/>
        </p:nvGrpSpPr>
        <p:grpSpPr>
          <a:xfrm>
            <a:off x="1051559" y="1856015"/>
            <a:ext cx="10928195" cy="4458674"/>
            <a:chOff x="1645919" y="2213538"/>
            <a:chExt cx="9768854" cy="417042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7102B03-AC4E-C714-F824-9A42A756E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2607" l="3821" r="98007">
                          <a14:foregroundMark x1="10797" y1="26459" x2="29734" y2="29961"/>
                          <a14:foregroundMark x1="36877" y1="26848" x2="55814" y2="27237"/>
                          <a14:foregroundMark x1="62292" y1="26848" x2="72425" y2="29961"/>
                          <a14:foregroundMark x1="74917" y1="21401" x2="76080" y2="34241"/>
                          <a14:foregroundMark x1="74252" y1="1556" x2="74252" y2="1556"/>
                          <a14:foregroundMark x1="72591" y1="3891" x2="72093" y2="21401"/>
                          <a14:foregroundMark x1="76080" y1="8949" x2="78571" y2="22957"/>
                          <a14:foregroundMark x1="79734" y1="19844" x2="68771" y2="19066"/>
                          <a14:foregroundMark x1="78073" y1="31907" x2="85548" y2="55642"/>
                          <a14:foregroundMark x1="92525" y1="45914" x2="80565" y2="68872"/>
                          <a14:foregroundMark x1="76744" y1="75486" x2="90199" y2="82879"/>
                          <a14:foregroundMark x1="93854" y1="36576" x2="97010" y2="39300"/>
                          <a14:foregroundMark x1="96678" y1="31128" x2="97176" y2="46693"/>
                          <a14:foregroundMark x1="96844" y1="24514" x2="96844" y2="24514"/>
                          <a14:foregroundMark x1="88870" y1="24514" x2="83389" y2="23346"/>
                          <a14:foregroundMark x1="78738" y1="16342" x2="82724" y2="29183"/>
                          <a14:foregroundMark x1="81894" y1="22957" x2="90365" y2="23735"/>
                          <a14:foregroundMark x1="92193" y1="24514" x2="95681" y2="25292"/>
                          <a14:foregroundMark x1="96844" y1="25681" x2="97841" y2="30739"/>
                          <a14:foregroundMark x1="97841" y1="24125" x2="89369" y2="21401"/>
                          <a14:foregroundMark x1="98007" y1="26459" x2="98007" y2="26459"/>
                          <a14:foregroundMark x1="96346" y1="51362" x2="96179" y2="54864"/>
                          <a14:foregroundMark x1="95017" y1="62646" x2="77076" y2="73541"/>
                          <a14:foregroundMark x1="77076" y1="73541" x2="76910" y2="73930"/>
                          <a14:foregroundMark x1="74917" y1="65759" x2="61794" y2="61089"/>
                          <a14:foregroundMark x1="63455" y1="76265" x2="47508" y2="81323"/>
                          <a14:foregroundMark x1="67110" y1="85603" x2="78405" y2="84825"/>
                          <a14:foregroundMark x1="78738" y1="87549" x2="82890" y2="82879"/>
                          <a14:foregroundMark x1="90864" y1="87549" x2="90864" y2="87549"/>
                          <a14:foregroundMark x1="94518" y1="88716" x2="94518" y2="88716"/>
                          <a14:foregroundMark x1="95349" y1="80545" x2="95349" y2="80545"/>
                          <a14:foregroundMark x1="95681" y1="63813" x2="96179" y2="69261"/>
                          <a14:foregroundMark x1="95017" y1="86770" x2="96013" y2="76654"/>
                          <a14:foregroundMark x1="96844" y1="56031" x2="96678" y2="74708"/>
                          <a14:foregroundMark x1="88206" y1="86381" x2="76080" y2="84047"/>
                          <a14:foregroundMark x1="77907" y1="89883" x2="66944" y2="89494"/>
                          <a14:foregroundMark x1="79734" y1="91440" x2="79734" y2="91440"/>
                          <a14:foregroundMark x1="79734" y1="89105" x2="73588" y2="87549"/>
                          <a14:foregroundMark x1="80565" y1="91440" x2="81063" y2="83268"/>
                          <a14:foregroundMark x1="62957" y1="90661" x2="22093" y2="74708"/>
                          <a14:foregroundMark x1="6146" y1="91829" x2="58638" y2="88716"/>
                          <a14:foregroundMark x1="4485" y1="84436" x2="6146" y2="37354"/>
                          <a14:foregroundMark x1="6146" y1="37354" x2="5814" y2="35798"/>
                          <a14:foregroundMark x1="3987" y1="19844" x2="3987" y2="19844"/>
                          <a14:foregroundMark x1="3821" y1="17510" x2="3821" y2="17510"/>
                          <a14:foregroundMark x1="4983" y1="92607" x2="4983" y2="92607"/>
                          <a14:foregroundMark x1="73256" y1="2335" x2="73256" y2="2335"/>
                          <a14:foregroundMark x1="75415" y1="2724" x2="75415" y2="2724"/>
                          <a14:foregroundMark x1="76412" y1="6226" x2="75748" y2="2724"/>
                          <a14:foregroundMark x1="74917" y1="2335" x2="74917" y2="2335"/>
                          <a14:foregroundMark x1="72591" y1="2724" x2="75415" y2="1946"/>
                          <a14:foregroundMark x1="83389" y1="20623" x2="83389" y2="20623"/>
                          <a14:foregroundMark x1="87043" y1="22179" x2="87043" y2="22179"/>
                          <a14:backgroundMark x1="16944" y1="96887" x2="16944" y2="9688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645919" y="2213538"/>
              <a:ext cx="9768854" cy="4170425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41CBD66-5577-DCE0-98B1-540A9F0166E7}"/>
                </a:ext>
              </a:extLst>
            </p:cNvPr>
            <p:cNvSpPr/>
            <p:nvPr/>
          </p:nvSpPr>
          <p:spPr>
            <a:xfrm>
              <a:off x="2364059" y="3345366"/>
              <a:ext cx="5741266" cy="2509022"/>
            </a:xfrm>
            <a:prstGeom prst="rect">
              <a:avLst/>
            </a:prstGeom>
            <a:solidFill>
              <a:srgbClr val="DEECC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C8AD465-B54B-E693-F808-148FC1B1EFE0}"/>
              </a:ext>
            </a:extLst>
          </p:cNvPr>
          <p:cNvSpPr txBox="1">
            <a:spLocks/>
          </p:cNvSpPr>
          <p:nvPr/>
        </p:nvSpPr>
        <p:spPr>
          <a:xfrm>
            <a:off x="1854926" y="3289596"/>
            <a:ext cx="6475950" cy="2081868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  <a:scene3d>
              <a:camera prst="orthographicFront">
                <a:rot lat="0" lon="0" rev="60000"/>
              </a:camera>
              <a:lightRig rig="threePt" dir="t"/>
            </a:scene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Til að rannsaka regnskóga á öruggan hátt nota vísindamenn og landkönnuðir dróna til að komast á staði sem menn eiga erfitt með að ná til, til dæmis þéttar trjákrónur eða flóðasvæði.</a:t>
            </a:r>
          </a:p>
        </p:txBody>
      </p:sp>
    </p:spTree>
    <p:extLst>
      <p:ext uri="{BB962C8B-B14F-4D97-AF65-F5344CB8AC3E}">
        <p14:creationId xmlns:p14="http://schemas.microsoft.com/office/powerpoint/2010/main" val="11499640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5F83A-DD30-0CE9-3F54-AD3D1DD7A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9B29FA-4747-3797-DD58-5B39C6BDCB6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5750" y="6559550"/>
            <a:ext cx="476250" cy="209550"/>
          </a:xfrm>
        </p:spPr>
        <p:txBody>
          <a:bodyPr/>
          <a:lstStyle/>
          <a:p>
            <a:fld id="{C53052E6-E16C-A04B-8192-1DB31D569F09}" type="slidenum">
              <a:rPr lang="en-US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17</a:t>
            </a:fld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245F42-9BEC-C433-9803-7FAB0905786A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3F0C6AF1-354C-52D7-5689-4970A9AF180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42315B92-E7CE-CB1E-74F6-475CF0EED84D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Verkefnahugmyndir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A52E8A9-D452-35F6-09E5-839EAB7C109E}"/>
              </a:ext>
            </a:extLst>
          </p:cNvPr>
          <p:cNvGrpSpPr/>
          <p:nvPr/>
        </p:nvGrpSpPr>
        <p:grpSpPr>
          <a:xfrm>
            <a:off x="457200" y="1216331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2F3BBFE-1AFA-A14B-22DA-998BB1271AD6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Map with pin with solid fill">
              <a:extLst>
                <a:ext uri="{FF2B5EF4-FFF2-40B4-BE49-F238E27FC236}">
                  <a16:creationId xmlns:a16="http://schemas.microsoft.com/office/drawing/2014/main" id="{9E46B8B1-BD7E-C745-F9F7-1C65408DA2E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854D511-3E17-9E4F-685B-EBEEC3D0D610}"/>
              </a:ext>
            </a:extLst>
          </p:cNvPr>
          <p:cNvSpPr txBox="1">
            <a:spLocks/>
          </p:cNvSpPr>
          <p:nvPr/>
        </p:nvSpPr>
        <p:spPr>
          <a:xfrm>
            <a:off x="1782552" y="1179923"/>
            <a:ext cx="9933198" cy="1771730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Hvernig gætuð þið notað verkfæri á nýstárlegan hátt til að styðja við staðbundið vistkerfi?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6A226CB-5743-7625-F381-DD7368F1DE6F}"/>
              </a:ext>
            </a:extLst>
          </p:cNvPr>
          <p:cNvGrpSpPr/>
          <p:nvPr/>
        </p:nvGrpSpPr>
        <p:grpSpPr>
          <a:xfrm>
            <a:off x="3569677" y="2405051"/>
            <a:ext cx="8437266" cy="3767149"/>
            <a:chOff x="3589561" y="2405051"/>
            <a:chExt cx="8262821" cy="383874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68CD8DD-B651-FF73-999A-225F9ED1F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128" b="93262" l="2801" r="97035">
                          <a14:foregroundMark x1="8402" y1="26596" x2="12685" y2="53191"/>
                          <a14:foregroundMark x1="4119" y1="25887" x2="3130" y2="41844"/>
                          <a14:foregroundMark x1="3460" y1="27660" x2="3460" y2="27660"/>
                          <a14:foregroundMark x1="4942" y1="62766" x2="14168" y2="69149"/>
                          <a14:foregroundMark x1="3954" y1="50355" x2="4613" y2="56028"/>
                          <a14:foregroundMark x1="4448" y1="67376" x2="4448" y2="68794"/>
                          <a14:foregroundMark x1="4448" y1="66312" x2="4942" y2="48582"/>
                          <a14:foregroundMark x1="4942" y1="48582" x2="3954" y2="47518"/>
                          <a14:foregroundMark x1="4778" y1="77660" x2="12850" y2="77660"/>
                          <a14:foregroundMark x1="12850" y1="77660" x2="20099" y2="77660"/>
                          <a14:foregroundMark x1="5272" y1="72695" x2="5107" y2="77660"/>
                          <a14:foregroundMark x1="5437" y1="82270" x2="11862" y2="81206"/>
                          <a14:foregroundMark x1="17957" y1="81560" x2="24053" y2="78014"/>
                          <a14:foregroundMark x1="27677" y1="78369" x2="33443" y2="77660"/>
                          <a14:foregroundMark x1="26359" y1="74113" x2="33773" y2="68440"/>
                          <a14:foregroundMark x1="21087" y1="56738" x2="26853" y2="58156"/>
                          <a14:foregroundMark x1="4613" y1="26241" x2="8896" y2="26241"/>
                          <a14:foregroundMark x1="3789" y1="25532" x2="3789" y2="25532"/>
                          <a14:foregroundMark x1="3295" y1="24823" x2="3295" y2="24823"/>
                          <a14:foregroundMark x1="5272" y1="24823" x2="10379" y2="24823"/>
                          <a14:foregroundMark x1="14662" y1="23050" x2="14662" y2="23050"/>
                          <a14:foregroundMark x1="11532" y1="22695" x2="17957" y2="22695"/>
                          <a14:foregroundMark x1="4448" y1="23759" x2="14992" y2="22695"/>
                          <a14:foregroundMark x1="20593" y1="23050" x2="31301" y2="20213"/>
                          <a14:foregroundMark x1="20758" y1="22695" x2="27842" y2="15603"/>
                          <a14:foregroundMark x1="23558" y1="16667" x2="23558" y2="16667"/>
                          <a14:foregroundMark x1="22570" y1="16312" x2="17463" y2="22340"/>
                          <a14:foregroundMark x1="29489" y1="24113" x2="30643" y2="32979"/>
                          <a14:foregroundMark x1="16969" y1="66312" x2="16969" y2="66312"/>
                          <a14:foregroundMark x1="18451" y1="68440" x2="18451" y2="68440"/>
                          <a14:foregroundMark x1="17957" y1="43972" x2="24382" y2="43972"/>
                          <a14:foregroundMark x1="27348" y1="23404" x2="27183" y2="28369"/>
                          <a14:foregroundMark x1="34432" y1="22695" x2="54366" y2="24113"/>
                          <a14:foregroundMark x1="63427" y1="25887" x2="78583" y2="25887"/>
                          <a14:foregroundMark x1="81054" y1="26596" x2="91598" y2="26950"/>
                          <a14:foregroundMark x1="97199" y1="25177" x2="92586" y2="40071"/>
                          <a14:foregroundMark x1="91104" y1="72695" x2="89786" y2="82979"/>
                          <a14:foregroundMark x1="84185" y1="88298" x2="78089" y2="87234"/>
                          <a14:foregroundMark x1="78089" y1="87234" x2="78089" y2="87234"/>
                          <a14:foregroundMark x1="59308" y1="84043" x2="53213" y2="84397"/>
                          <a14:foregroundMark x1="39868" y1="84043" x2="39868" y2="84043"/>
                          <a14:foregroundMark x1="29325" y1="83333" x2="36738" y2="76950"/>
                          <a14:foregroundMark x1="26194" y1="85816" x2="28666" y2="83688"/>
                          <a14:foregroundMark x1="22241" y1="86879" x2="22570" y2="85816"/>
                          <a14:foregroundMark x1="20923" y1="91489" x2="20923" y2="91489"/>
                          <a14:foregroundMark x1="13344" y1="65248" x2="23394" y2="48936"/>
                          <a14:foregroundMark x1="18781" y1="19504" x2="3789" y2="19504"/>
                          <a14:foregroundMark x1="2965" y1="24113" x2="2965" y2="24113"/>
                          <a14:foregroundMark x1="23558" y1="12411" x2="28007" y2="14539"/>
                          <a14:foregroundMark x1="26030" y1="2482" x2="26030" y2="10284"/>
                          <a14:foregroundMark x1="28336" y1="3546" x2="28995" y2="12057"/>
                          <a14:foregroundMark x1="35420" y1="54255" x2="40857" y2="68085"/>
                          <a14:foregroundMark x1="40857" y1="68085" x2="40857" y2="68085"/>
                          <a14:foregroundMark x1="41021" y1="82270" x2="63921" y2="68440"/>
                          <a14:foregroundMark x1="22570" y1="89007" x2="61614" y2="81915"/>
                          <a14:foregroundMark x1="61614" y1="81915" x2="62273" y2="81915"/>
                          <a14:foregroundMark x1="49094" y1="89362" x2="75124" y2="83688"/>
                          <a14:foregroundMark x1="43822" y1="89716" x2="53707" y2="89716"/>
                          <a14:foregroundMark x1="67051" y1="90071" x2="81054" y2="87943"/>
                          <a14:foregroundMark x1="77430" y1="91489" x2="84020" y2="87589"/>
                          <a14:foregroundMark x1="91104" y1="90780" x2="74794" y2="73404"/>
                          <a14:foregroundMark x1="89621" y1="65957" x2="68534" y2="55319"/>
                          <a14:foregroundMark x1="68534" y1="55319" x2="49918" y2="58156"/>
                          <a14:foregroundMark x1="49918" y1="58156" x2="48764" y2="60284"/>
                          <a14:foregroundMark x1="39539" y1="50000" x2="49259" y2="40780"/>
                          <a14:foregroundMark x1="49259" y1="40780" x2="62768" y2="39716"/>
                          <a14:foregroundMark x1="62768" y1="39716" x2="70511" y2="41844"/>
                          <a14:foregroundMark x1="77759" y1="40071" x2="29325" y2="53901"/>
                          <a14:foregroundMark x1="35091" y1="36879" x2="45140" y2="67021"/>
                          <a14:foregroundMark x1="52554" y1="26950" x2="70016" y2="24113"/>
                          <a14:foregroundMark x1="55025" y1="22340" x2="55025" y2="22340"/>
                          <a14:foregroundMark x1="59967" y1="20213" x2="62932" y2="20567"/>
                          <a14:foregroundMark x1="91763" y1="21986" x2="91763" y2="21986"/>
                          <a14:foregroundMark x1="96376" y1="20567" x2="96376" y2="20567"/>
                          <a14:foregroundMark x1="93740" y1="50000" x2="93740" y2="50000"/>
                          <a14:foregroundMark x1="94893" y1="31915" x2="91763" y2="60284"/>
                          <a14:foregroundMark x1="93081" y1="57092" x2="93575" y2="71277"/>
                          <a14:foregroundMark x1="93410" y1="83333" x2="93410" y2="86525"/>
                          <a14:foregroundMark x1="94069" y1="90426" x2="93410" y2="74823"/>
                          <a14:foregroundMark x1="94893" y1="63121" x2="95552" y2="47163"/>
                          <a14:foregroundMark x1="94728" y1="74468" x2="95387" y2="65957"/>
                          <a14:foregroundMark x1="95717" y1="90780" x2="95717" y2="90780"/>
                          <a14:foregroundMark x1="95058" y1="93262" x2="95058" y2="93262"/>
                          <a14:foregroundMark x1="3789" y1="45745" x2="3789" y2="45745"/>
                          <a14:foregroundMark x1="16639" y1="37234" x2="21417" y2="3581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589561" y="2405051"/>
              <a:ext cx="8262821" cy="3838740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2AA2C81-8759-31C5-37A5-B681103BDF5D}"/>
                </a:ext>
              </a:extLst>
            </p:cNvPr>
            <p:cNvSpPr/>
            <p:nvPr/>
          </p:nvSpPr>
          <p:spPr>
            <a:xfrm>
              <a:off x="6378498" y="3429000"/>
              <a:ext cx="5018049" cy="2249077"/>
            </a:xfrm>
            <a:prstGeom prst="rect">
              <a:avLst/>
            </a:prstGeom>
            <a:solidFill>
              <a:srgbClr val="DEECC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B5AD7CC-6BC7-D48E-50F4-102FDFEF7C53}"/>
              </a:ext>
            </a:extLst>
          </p:cNvPr>
          <p:cNvSpPr txBox="1">
            <a:spLocks/>
          </p:cNvSpPr>
          <p:nvPr/>
        </p:nvSpPr>
        <p:spPr>
          <a:xfrm>
            <a:off x="6325994" y="3507982"/>
            <a:ext cx="5389756" cy="2123325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  <a:scene3d>
              <a:camera prst="orthographicFront">
                <a:rot lat="0" lon="0" rev="21540000"/>
              </a:camera>
              <a:lightRig rig="threePt" dir="t"/>
            </a:scene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Vistfræðingar nota einföld verkfæri til að rannsaka hvernig regnskógarplöntur vaxa og styðja við dýralíf. Fólk hjálpar til við að vernda vistkerfið og samfélögin sem treysta á það.</a:t>
            </a:r>
          </a:p>
        </p:txBody>
      </p:sp>
    </p:spTree>
    <p:extLst>
      <p:ext uri="{BB962C8B-B14F-4D97-AF65-F5344CB8AC3E}">
        <p14:creationId xmlns:p14="http://schemas.microsoft.com/office/powerpoint/2010/main" val="1768313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256FD-DFE6-08E7-E672-F73912DF7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320F1D-828B-ABF1-3C91-4C8EE455451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5750" y="6559550"/>
            <a:ext cx="476250" cy="209550"/>
          </a:xfrm>
        </p:spPr>
        <p:txBody>
          <a:bodyPr/>
          <a:lstStyle/>
          <a:p>
            <a:fld id="{C53052E6-E16C-A04B-8192-1DB31D569F09}" type="slidenum">
              <a:rPr lang="en-US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18</a:t>
            </a:fld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D2F0480-EDC0-7A04-7572-D17A6626484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7F89799A-B17B-45F1-BF6B-219D73F5D2DE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B323D162-AF95-12B8-310F-5582541C3A3C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Verkefnahugmyndir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7EFB483-DCF9-23A8-94EF-FAE4E2645145}"/>
              </a:ext>
            </a:extLst>
          </p:cNvPr>
          <p:cNvGrpSpPr/>
          <p:nvPr/>
        </p:nvGrpSpPr>
        <p:grpSpPr>
          <a:xfrm>
            <a:off x="457200" y="1216331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C8A2734-C527-D9C3-D73E-6E8A2F1BD3F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Map with pin with solid fill">
              <a:extLst>
                <a:ext uri="{FF2B5EF4-FFF2-40B4-BE49-F238E27FC236}">
                  <a16:creationId xmlns:a16="http://schemas.microsoft.com/office/drawing/2014/main" id="{7A79D1B2-3264-9F9D-4737-C63A10F47E6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E3F412B-2959-1E37-11FB-143B5E51607E}"/>
              </a:ext>
            </a:extLst>
          </p:cNvPr>
          <p:cNvSpPr txBox="1">
            <a:spLocks/>
          </p:cNvSpPr>
          <p:nvPr/>
        </p:nvSpPr>
        <p:spPr>
          <a:xfrm>
            <a:off x="1801602" y="1020566"/>
            <a:ext cx="9933198" cy="1745670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Hvernig gætuð þið notað verkfæri á nýstárlegan hátt til að styðja við staðbundið vistkerfi?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F865341-952C-71B8-80CC-F135BD72473A}"/>
              </a:ext>
            </a:extLst>
          </p:cNvPr>
          <p:cNvGrpSpPr/>
          <p:nvPr/>
        </p:nvGrpSpPr>
        <p:grpSpPr>
          <a:xfrm>
            <a:off x="2495796" y="2640979"/>
            <a:ext cx="8509661" cy="3661850"/>
            <a:chOff x="2242861" y="2721623"/>
            <a:chExt cx="8544809" cy="394270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EDA8A41-34F1-286B-7B2C-4E436DDA3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272" b="94077" l="3376" r="98071">
                          <a14:foregroundMark x1="7395" y1="11150" x2="6592" y2="22300"/>
                          <a14:foregroundMark x1="4984" y1="11150" x2="4984" y2="11150"/>
                          <a14:foregroundMark x1="3698" y1="9408" x2="6592" y2="9756"/>
                          <a14:foregroundMark x1="9003" y1="10105" x2="11897" y2="10105"/>
                          <a14:foregroundMark x1="13987" y1="18815" x2="22186" y2="18815"/>
                          <a14:foregroundMark x1="27331" y1="18467" x2="37781" y2="18118"/>
                          <a14:foregroundMark x1="42765" y1="18815" x2="52412" y2="19512"/>
                          <a14:foregroundMark x1="54341" y1="17422" x2="61897" y2="17422"/>
                          <a14:foregroundMark x1="73151" y1="14286" x2="68167" y2="15679"/>
                          <a14:foregroundMark x1="75723" y1="8711" x2="74437" y2="12544"/>
                          <a14:foregroundMark x1="72830" y1="34146" x2="74598" y2="53310"/>
                          <a14:foregroundMark x1="83923" y1="53659" x2="86656" y2="72125"/>
                          <a14:foregroundMark x1="92765" y1="52962" x2="95338" y2="73868"/>
                          <a14:foregroundMark x1="97521" y1="50523" x2="97910" y2="57840"/>
                          <a14:foregroundMark x1="97428" y1="48780" x2="97521" y2="50523"/>
                          <a14:foregroundMark x1="96624" y1="37631" x2="81994" y2="35889"/>
                          <a14:foregroundMark x1="78617" y1="32753" x2="78617" y2="32753"/>
                          <a14:foregroundMark x1="78457" y1="22300" x2="78457" y2="40767"/>
                          <a14:foregroundMark x1="79421" y1="22997" x2="81350" y2="34843"/>
                          <a14:foregroundMark x1="83601" y1="39373" x2="93730" y2="44948"/>
                          <a14:foregroundMark x1="97588" y1="41463" x2="97588" y2="41463"/>
                          <a14:foregroundMark x1="96141" y1="36585" x2="85852" y2="33798"/>
                          <a14:foregroundMark x1="85370" y1="33798" x2="81190" y2="33798"/>
                          <a14:foregroundMark x1="97888" y1="39024" x2="97267" y2="44948"/>
                          <a14:foregroundMark x1="98071" y1="37282" x2="97888" y2="39024"/>
                          <a14:foregroundMark x1="97210" y1="57840" x2="96463" y2="66899"/>
                          <a14:foregroundMark x1="97267" y1="57143" x2="97210" y2="57840"/>
                          <a14:foregroundMark x1="95659" y1="83972" x2="92926" y2="90244"/>
                          <a14:foregroundMark x1="96785" y1="75261" x2="96785" y2="75261"/>
                          <a14:foregroundMark x1="96392" y1="71777" x2="95498" y2="80488"/>
                          <a14:foregroundMark x1="96463" y1="71080" x2="96392" y2="71777"/>
                          <a14:foregroundMark x1="95498" y1="85366" x2="95498" y2="92334"/>
                          <a14:foregroundMark x1="94695" y1="94425" x2="96302" y2="84669"/>
                          <a14:foregroundMark x1="87299" y1="92683" x2="81994" y2="91289"/>
                          <a14:foregroundMark x1="74277" y1="86411" x2="74598" y2="67596"/>
                          <a14:foregroundMark x1="74116" y1="91289" x2="74116" y2="91289"/>
                          <a14:foregroundMark x1="71543" y1="91289" x2="71704" y2="89199"/>
                          <a14:foregroundMark x1="70257" y1="86063" x2="70257" y2="76307"/>
                          <a14:foregroundMark x1="68489" y1="71777" x2="55788" y2="68293"/>
                          <a14:foregroundMark x1="55627" y1="66551" x2="38907" y2="65505"/>
                          <a14:foregroundMark x1="35209" y1="67596" x2="22669" y2="67944"/>
                          <a14:foregroundMark x1="15756" y1="69686" x2="9164" y2="69338"/>
                          <a14:foregroundMark x1="3859" y1="79443" x2="3859" y2="79443"/>
                          <a14:foregroundMark x1="3376" y1="6272" x2="3376" y2="6272"/>
                          <a14:foregroundMark x1="68810" y1="89199" x2="68810" y2="89199"/>
                          <a14:backgroundMark x1="965" y1="10453" x2="965" y2="10453"/>
                          <a14:backgroundMark x1="1447" y1="10105" x2="643" y2="15679"/>
                          <a14:backgroundMark x1="804" y1="20557" x2="804" y2="26481"/>
                          <a14:backgroundMark x1="5949" y1="2439" x2="7717" y2="2091"/>
                          <a14:backgroundMark x1="99518" y1="35192" x2="99518" y2="35192"/>
                          <a14:backgroundMark x1="99518" y1="39024" x2="99518" y2="39024"/>
                          <a14:backgroundMark x1="99035" y1="50523" x2="99035" y2="50523"/>
                          <a14:backgroundMark x1="99357" y1="57840" x2="99357" y2="57840"/>
                          <a14:backgroundMark x1="98875" y1="71777" x2="98875" y2="7177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42861" y="2721623"/>
              <a:ext cx="8544809" cy="3942702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13D9EE6-F081-8675-7351-2A14570E06FC}"/>
                </a:ext>
              </a:extLst>
            </p:cNvPr>
            <p:cNvSpPr/>
            <p:nvPr/>
          </p:nvSpPr>
          <p:spPr>
            <a:xfrm>
              <a:off x="2854712" y="3429000"/>
              <a:ext cx="5285678" cy="1790496"/>
            </a:xfrm>
            <a:prstGeom prst="rect">
              <a:avLst/>
            </a:prstGeom>
            <a:solidFill>
              <a:srgbClr val="DEECC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3BD5BC1-D5FA-8BFE-5BA4-36B0A1FB71CA}"/>
              </a:ext>
            </a:extLst>
          </p:cNvPr>
          <p:cNvSpPr txBox="1">
            <a:spLocks/>
          </p:cNvSpPr>
          <p:nvPr/>
        </p:nvSpPr>
        <p:spPr>
          <a:xfrm>
            <a:off x="3111190" y="3067315"/>
            <a:ext cx="5497551" cy="2497873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  <a:scene3d>
              <a:camera prst="orthographicFront">
                <a:rot lat="0" lon="0" rev="60000"/>
              </a:camera>
              <a:lightRig rig="threePt" dir="t"/>
            </a:scene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Dýralífsfræðingar nota verkfæri eins og myndavélagildrur og rakningartæki til að rannsaka dýr í regnskógum og búsvæði þeirra.</a:t>
            </a:r>
          </a:p>
        </p:txBody>
      </p:sp>
    </p:spTree>
    <p:extLst>
      <p:ext uri="{BB962C8B-B14F-4D97-AF65-F5344CB8AC3E}">
        <p14:creationId xmlns:p14="http://schemas.microsoft.com/office/powerpoint/2010/main" val="24307585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EDDA-1F26-CFA2-04D2-1CE8AEFE4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B9F818-9F00-3332-7CD8-8B8935D3EC4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5750" y="6559550"/>
            <a:ext cx="476250" cy="209550"/>
          </a:xfrm>
        </p:spPr>
        <p:txBody>
          <a:bodyPr/>
          <a:lstStyle/>
          <a:p>
            <a:fld id="{C53052E6-E16C-A04B-8192-1DB31D569F09}" type="slidenum">
              <a:rPr lang="en-US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19</a:t>
            </a:fld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5403D4B-96C2-9DF2-0D2B-5E09965B71C3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74D74B5D-7F5B-E4ED-E519-0B460E136830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390BEFC5-094F-4CCE-3789-6EC18E054D8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Verkefnahugmyndir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B683271-3C04-7959-0D58-536D445C11D7}"/>
              </a:ext>
            </a:extLst>
          </p:cNvPr>
          <p:cNvGrpSpPr/>
          <p:nvPr/>
        </p:nvGrpSpPr>
        <p:grpSpPr>
          <a:xfrm>
            <a:off x="457200" y="1216331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4D893F2-3DEC-E59A-FD59-EA7AF05D83E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Map with pin with solid fill">
              <a:extLst>
                <a:ext uri="{FF2B5EF4-FFF2-40B4-BE49-F238E27FC236}">
                  <a16:creationId xmlns:a16="http://schemas.microsoft.com/office/drawing/2014/main" id="{BD3F7D5D-0D88-2CC0-8AAB-99365A78F4B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59A3443-42E4-E818-D947-C90E16B201EB}"/>
              </a:ext>
            </a:extLst>
          </p:cNvPr>
          <p:cNvSpPr txBox="1">
            <a:spLocks/>
          </p:cNvSpPr>
          <p:nvPr/>
        </p:nvSpPr>
        <p:spPr>
          <a:xfrm>
            <a:off x="1801602" y="1081668"/>
            <a:ext cx="9933198" cy="1771730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Hvernig gætuð þið endurheimt landsvæði til hagsbóta fyrir innlendar plöntur og dýr?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C11DF19-02FC-E19F-AA07-9160E67A404C}"/>
              </a:ext>
            </a:extLst>
          </p:cNvPr>
          <p:cNvGrpSpPr/>
          <p:nvPr/>
        </p:nvGrpSpPr>
        <p:grpSpPr>
          <a:xfrm>
            <a:off x="2496089" y="2718008"/>
            <a:ext cx="7417346" cy="3486849"/>
            <a:chOff x="2496089" y="2718008"/>
            <a:chExt cx="7690866" cy="365222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56AF796-372E-52E4-4ED2-F87A3C028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96089" y="2718008"/>
              <a:ext cx="7690866" cy="3652226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9C97792-FF4D-C8E1-8DEF-7C6CA6C0C36A}"/>
                </a:ext>
              </a:extLst>
            </p:cNvPr>
            <p:cNvSpPr/>
            <p:nvPr/>
          </p:nvSpPr>
          <p:spPr>
            <a:xfrm>
              <a:off x="5129562" y="3679902"/>
              <a:ext cx="4616605" cy="2096430"/>
            </a:xfrm>
            <a:prstGeom prst="rect">
              <a:avLst/>
            </a:prstGeom>
            <a:solidFill>
              <a:srgbClr val="DEECC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628E6D4-E518-E184-2A53-1263B5FBA522}"/>
              </a:ext>
            </a:extLst>
          </p:cNvPr>
          <p:cNvSpPr txBox="1">
            <a:spLocks/>
          </p:cNvSpPr>
          <p:nvPr/>
        </p:nvSpPr>
        <p:spPr>
          <a:xfrm>
            <a:off x="4912039" y="3429000"/>
            <a:ext cx="4783872" cy="2464421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  <a:scene3d>
              <a:camera prst="orthographicFront">
                <a:rot lat="0" lon="0" rev="21540000"/>
              </a:camera>
              <a:lightRig rig="threePt" dir="t"/>
            </a:scene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Náttúruverndarsinnar nota stundum kortatækni til að rannsaka hvernig skógar breytast með tímanum og geta þannig stýrt náttúruverndarstarfi.</a:t>
            </a:r>
          </a:p>
        </p:txBody>
      </p:sp>
    </p:spTree>
    <p:extLst>
      <p:ext uri="{BB962C8B-B14F-4D97-AF65-F5344CB8AC3E}">
        <p14:creationId xmlns:p14="http://schemas.microsoft.com/office/powerpoint/2010/main" val="263334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0990A-109F-6ECA-A343-95AC373AB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F822DD-050C-3BA6-2EDD-C7C77B860AB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5750" y="6559550"/>
            <a:ext cx="476250" cy="209550"/>
          </a:xfrm>
        </p:spPr>
        <p:txBody>
          <a:bodyPr/>
          <a:lstStyle/>
          <a:p>
            <a:fld id="{C53052E6-E16C-A04B-8192-1DB31D569F09}" type="slidenum">
              <a:rPr lang="en-US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2</a:t>
            </a:fld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7AA70C1-1B75-89D8-5DFE-420E6C90591E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9F3C4F84-9104-BBAD-1054-684C323349F9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72ADFBE2-E9BB-9896-68C3-F35DC403FE57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Grunngildi FIRST</a:t>
              </a:r>
            </a:p>
          </p:txBody>
        </p:sp>
      </p:grpSp>
      <p:pic>
        <p:nvPicPr>
          <p:cNvPr id="1026" name="Picture 2" descr="A red square with white outline on it&#10;&#10;Description automatically generated">
            <a:extLst>
              <a:ext uri="{FF2B5EF4-FFF2-40B4-BE49-F238E27FC236}">
                <a16:creationId xmlns:a16="http://schemas.microsoft.com/office/drawing/2014/main" id="{01A251CA-6F20-5868-0C4C-BD86CAE05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414" y="1274947"/>
            <a:ext cx="2154053" cy="2154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A purple square with white hands&#10;&#10;Description automatically generated">
            <a:extLst>
              <a:ext uri="{FF2B5EF4-FFF2-40B4-BE49-F238E27FC236}">
                <a16:creationId xmlns:a16="http://schemas.microsoft.com/office/drawing/2014/main" id="{29129969-9940-2BD1-669A-6A43F10B6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8972" y="1274946"/>
            <a:ext cx="2154053" cy="2154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 green square with arrows and lightning bolt&#10;&#10;Description automatically generated">
            <a:extLst>
              <a:ext uri="{FF2B5EF4-FFF2-40B4-BE49-F238E27FC236}">
                <a16:creationId xmlns:a16="http://schemas.microsoft.com/office/drawing/2014/main" id="{746B9072-5B9A-2BBE-1EB0-FEC29788F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38529" y="1274946"/>
            <a:ext cx="2154053" cy="2154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A purple square with a magnifying glass and a gear&#10;&#10;Description automatically generated">
            <a:extLst>
              <a:ext uri="{FF2B5EF4-FFF2-40B4-BE49-F238E27FC236}">
                <a16:creationId xmlns:a16="http://schemas.microsoft.com/office/drawing/2014/main" id="{746F60B8-D530-3C0C-E5AF-31C1203CD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38530" y="3771133"/>
            <a:ext cx="2154053" cy="2154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 red square with a light bulb and text&#10;&#10;Description automatically generated">
            <a:extLst>
              <a:ext uri="{FF2B5EF4-FFF2-40B4-BE49-F238E27FC236}">
                <a16:creationId xmlns:a16="http://schemas.microsoft.com/office/drawing/2014/main" id="{6A7BB1A9-01CB-DD91-2A8A-F31511956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8973" y="3771132"/>
            <a:ext cx="2154053" cy="2154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A green square with white outline of a face with a mask&#10;&#10;Description automatically generated">
            <a:extLst>
              <a:ext uri="{FF2B5EF4-FFF2-40B4-BE49-F238E27FC236}">
                <a16:creationId xmlns:a16="http://schemas.microsoft.com/office/drawing/2014/main" id="{49684552-A2B1-C63E-765F-015AA1707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413" y="3771133"/>
            <a:ext cx="2154053" cy="2154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980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0B7C1-64D1-2EAF-1B08-6EDDDB899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948D82A1-5AA1-4A66-5171-D174717D1FB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  <a:solidFill>
            <a:srgbClr val="E31F25"/>
          </a:solidFill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B87E96D1-BDA5-1C4C-1180-A289557F82BC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grpFill/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8637DD46-322C-EDCD-EE76-F06A1580BDD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Story</a:t>
              </a:r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30340AB-2285-7D81-D1EC-28B79DBED7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690" y="1036953"/>
            <a:ext cx="9780620" cy="509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499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EDA6-B8A4-CCA8-DA16-92B246E34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50B63B1-4DD5-DE4E-4A27-F0BB51A6DB6B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316DC478-B61F-8BB5-E066-9C7D8176F1A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31F25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4223CD18-7448-1A84-C2D8-A63708263D5E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Story</a:t>
              </a:r>
              <a:endParaRPr lang="en-US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DDC2A8C-2047-9309-763F-53A51874B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8778" y="932813"/>
            <a:ext cx="6176214" cy="523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138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1ECBD0F-E2B5-CE20-487C-9F82C66CC696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Frágangur</a:t>
            </a:r>
          </a:p>
        </p:txBody>
      </p:sp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9550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t>LEGO, LEGO-merkið, smáfígúran, LEGO Education, LEGO Education-merkið og SPIKE-merkið eru vörumerki LEGO Group. ©2026 The LEGO Group. Allur réttur áskilinn. FIRST®, FIRST®-merkið og FIRST® CANOPY™ eru vörumerki For Inspiration and Recognition of Science and Technology (FIRST). LEGO® er skráð vörumerki LEGO Group. FIRST® LEGO® League og BIOGLOW™ eru sameiginleg vörumerki FIRST og LEGO Group. ©2026 FIRST og LEGO Group. Allur réttur áskilinn.</a:t>
            </a: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188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8C407-4D94-EA83-4FA0-253D0EEE6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F4D331-2F99-CF5F-B969-2881A9D4C8A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5750" y="6559550"/>
            <a:ext cx="476250" cy="209550"/>
          </a:xfrm>
        </p:spPr>
        <p:txBody>
          <a:bodyPr/>
          <a:lstStyle/>
          <a:p>
            <a:fld id="{C53052E6-E16C-A04B-8192-1DB31D569F09}" type="slidenum">
              <a:rPr lang="en-US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3</a:t>
            </a:fld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A9C528-2012-94F9-B777-833BECF6FC3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87828" y="1140107"/>
            <a:ext cx="5685650" cy="4710285"/>
          </a:xfrm>
          <a:noFill/>
        </p:spPr>
        <p:txBody>
          <a:bodyPr anchor="t" anchorCtr="0">
            <a:noAutofit/>
          </a:bodyPr>
          <a:lstStyle/>
          <a:p>
            <a:r>
              <a:t>Sýnið grunngildi FIRST® í öllu sem þið gerið. Liðið ykkar verður metið í vélmennaleiknum og á dómnefndarfundinum.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A3BD882-841B-0AE7-8370-2D15B265EAD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F95CC91E-06E4-B946-3BF3-3BB066FDC52A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13E032D6-8FB7-B7A0-4BE4-A0B539414CE8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Yfirlit – Grunngildi</a:t>
              </a:r>
            </a:p>
          </p:txBody>
        </p:sp>
      </p:grp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69A2F73-DAD7-A261-C9E9-0513D6626C78}"/>
              </a:ext>
            </a:extLst>
          </p:cNvPr>
          <p:cNvSpPr txBox="1">
            <a:spLocks/>
          </p:cNvSpPr>
          <p:nvPr/>
        </p:nvSpPr>
        <p:spPr>
          <a:xfrm>
            <a:off x="6504972" y="1140107"/>
            <a:ext cx="5454155" cy="4913452"/>
          </a:xfrm>
          <a:prstGeom prst="rect">
            <a:avLst/>
          </a:prstGeom>
          <a:noFill/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Liðið ykkar mun:</a:t>
            </a:r>
          </a:p>
          <a:p>
            <a:r>
              <a:t>Nýtið teymisvinnu og uppgötvun til að kanna áskorunina.</a:t>
            </a:r>
          </a:p>
          <a:p>
            <a:r>
              <a:t>Sýnið nýsköpun með nýjum hugmyndum fyrir vélmennið og verkefnið.</a:t>
            </a:r>
          </a:p>
          <a:p>
            <a:r>
              <a:t>Sýnið hvernig liðið og lausnirnar ykkar hafa áhrif og tryggja þátttöku allra!</a:t>
            </a:r>
          </a:p>
          <a:p>
            <a:r>
              <a:t>Fagnið með því að hafa gaman af öllu sem þið gerið!</a:t>
            </a:r>
          </a:p>
        </p:txBody>
      </p:sp>
    </p:spTree>
    <p:extLst>
      <p:ext uri="{BB962C8B-B14F-4D97-AF65-F5344CB8AC3E}">
        <p14:creationId xmlns:p14="http://schemas.microsoft.com/office/powerpoint/2010/main" val="2654459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A3DE5-6B4E-AF26-A23F-FEFC1CE4A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3D38DE-3B4E-DD3B-7D38-7DC4100E503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5750" y="6559550"/>
            <a:ext cx="476250" cy="209550"/>
          </a:xfrm>
        </p:spPr>
        <p:txBody>
          <a:bodyPr/>
          <a:lstStyle/>
          <a:p>
            <a:fld id="{C53052E6-E16C-A04B-8192-1DB31D569F09}" type="slidenum">
              <a:rPr lang="en-US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4</a:t>
            </a:fld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6CB71D-5BA8-0516-2864-2CD54367E03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57200" y="1140107"/>
            <a:ext cx="5040775" cy="3443468"/>
          </a:xfrm>
          <a:noFill/>
        </p:spPr>
        <p:txBody>
          <a:bodyPr anchor="t" anchorCtr="0">
            <a:noAutofit/>
          </a:bodyPr>
          <a:lstStyle/>
          <a:p>
            <a:r>
              <a:t>Liðið ykkar undirbýr lifandi og áhugaverða kynningu þar sem þið útskýrið vinnuna við nýsköpunarverkefnið.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6887848-C22A-C5E4-3310-1E05404AF0B9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9B5FAE7-992F-83C8-8766-912778FE6561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D37E03B4-3C72-92BB-5EE5-C6EE4F6B691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Yfirlit – Nýsköpunarverkefni</a:t>
              </a:r>
            </a:p>
          </p:txBody>
        </p:sp>
      </p:grp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5C72575-007C-6A6B-9560-E9ACD9BBD2C3}"/>
              </a:ext>
            </a:extLst>
          </p:cNvPr>
          <p:cNvSpPr txBox="1">
            <a:spLocks/>
          </p:cNvSpPr>
          <p:nvPr/>
        </p:nvSpPr>
        <p:spPr>
          <a:xfrm>
            <a:off x="5871674" y="1140107"/>
            <a:ext cx="6087453" cy="4913452"/>
          </a:xfrm>
          <a:prstGeom prst="rect">
            <a:avLst/>
          </a:prstGeom>
          <a:noFill/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Liðið ykkar mun:</a:t>
            </a:r>
          </a:p>
          <a:p>
            <a:r>
              <a:t>Skilgreina og rannsaka vandamál.</a:t>
            </a:r>
          </a:p>
          <a:p>
            <a:r>
              <a:t>Hanna nýja lausn eða bæta núverandi lausn út frá völdu viðfangsefni, hugmyndavinnu og áætlun.</a:t>
            </a:r>
          </a:p>
          <a:p>
            <a:r>
              <a:t>Búa til líkan, teikningu eða frumgerð.</a:t>
            </a:r>
          </a:p>
          <a:p>
            <a:r>
              <a:t>Endurbæta lausnina með því að deila henni með öðrum og safna endurgjöf.</a:t>
            </a:r>
          </a:p>
          <a:p>
            <a:r>
              <a:t>Útskýra möguleg áhrif lausnarinnar.</a:t>
            </a:r>
          </a:p>
        </p:txBody>
      </p:sp>
    </p:spTree>
    <p:extLst>
      <p:ext uri="{BB962C8B-B14F-4D97-AF65-F5344CB8AC3E}">
        <p14:creationId xmlns:p14="http://schemas.microsoft.com/office/powerpoint/2010/main" val="2903369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7240B-61B3-1942-DD63-7E0432FF8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0D2D3B-7440-7B8D-277F-ED8FB4A31C4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5750" y="6559550"/>
            <a:ext cx="476250" cy="209550"/>
          </a:xfrm>
        </p:spPr>
        <p:txBody>
          <a:bodyPr/>
          <a:lstStyle/>
          <a:p>
            <a:fld id="{C53052E6-E16C-A04B-8192-1DB31D569F09}" type="slidenum">
              <a:rPr lang="en-US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5</a:t>
            </a:fld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A250D-D802-F0E3-DC97-49E25C621A8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87828" y="1140107"/>
            <a:ext cx="5685650" cy="4577786"/>
          </a:xfrm>
          <a:noFill/>
        </p:spPr>
        <p:txBody>
          <a:bodyPr anchor="t" anchorCtr="0">
            <a:noAutofit/>
          </a:bodyPr>
          <a:lstStyle/>
          <a:p>
            <a:r>
              <a:t>Liðið ykkar undirbýr stutta útskýringu á hönnun vélmennis, forritum og stefnu.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0A4578E-45DA-17CA-C176-2C4A6B7F7E29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5E52195-8387-FCC6-8A5E-A014950B1E81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4B1FEC28-440A-0C4C-11CC-53662DEC7A89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Yfirlit – Vélmennahönnun</a:t>
              </a:r>
            </a:p>
          </p:txBody>
        </p:sp>
      </p:grp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0CC356F-2194-A1A5-29B8-D9A4DD3BED64}"/>
              </a:ext>
            </a:extLst>
          </p:cNvPr>
          <p:cNvSpPr txBox="1">
            <a:spLocks/>
          </p:cNvSpPr>
          <p:nvPr/>
        </p:nvSpPr>
        <p:spPr>
          <a:xfrm>
            <a:off x="5926238" y="1140107"/>
            <a:ext cx="6032889" cy="4913452"/>
          </a:xfrm>
          <a:prstGeom prst="rect">
            <a:avLst/>
          </a:prstGeom>
          <a:noFill/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Liðið ykkar mun:</a:t>
            </a:r>
          </a:p>
          <a:p>
            <a:r>
              <a:t>Skilgreina verkefnastefnuna ykkar.</a:t>
            </a:r>
          </a:p>
          <a:p>
            <a:r>
              <a:t>Hanna vélmennið og forritin og búa til árangursríka áætlun.</a:t>
            </a:r>
          </a:p>
          <a:p>
            <a:r>
              <a:t>Búa til vélmennið og forritunarlausnina.</a:t>
            </a:r>
          </a:p>
          <a:p>
            <a:r>
              <a:t>Ítra, prófa og bæta vélmennið og forritið.</a:t>
            </a:r>
          </a:p>
          <a:p>
            <a:r>
              <a:t>Útskýra hönnunarferli vélmennisins og framlag allra.</a:t>
            </a:r>
          </a:p>
        </p:txBody>
      </p:sp>
    </p:spTree>
    <p:extLst>
      <p:ext uri="{BB962C8B-B14F-4D97-AF65-F5344CB8AC3E}">
        <p14:creationId xmlns:p14="http://schemas.microsoft.com/office/powerpoint/2010/main" val="1303802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EA9F7-C3B7-0A51-7AD5-C2B18301E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C987FA-4293-E7D0-8CAE-8B02628EBE9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5750" y="6559550"/>
            <a:ext cx="476250" cy="209550"/>
          </a:xfrm>
        </p:spPr>
        <p:txBody>
          <a:bodyPr/>
          <a:lstStyle/>
          <a:p>
            <a:fld id="{C53052E6-E16C-A04B-8192-1DB31D569F09}" type="slidenum">
              <a:rPr lang="en-US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6</a:t>
            </a:fld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8EFE12-58DE-2DD6-CD43-3983662A56B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87828" y="1140107"/>
            <a:ext cx="5685650" cy="4577786"/>
          </a:xfrm>
          <a:noFill/>
        </p:spPr>
        <p:txBody>
          <a:bodyPr anchor="t" anchorCtr="0">
            <a:noAutofit/>
          </a:bodyPr>
          <a:lstStyle/>
          <a:p>
            <a:r>
              <a:t>Liðið ykkar fær þrjá 2,5 mínútna leiki til að leysa eins mörg verkefni og hægt er.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19B766C-5742-DDDE-AD5E-58A475B51D92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35603C95-6657-1757-D5F3-EE62D2C997A8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2DBAF4B4-24E0-2325-9059-FDF9C6F44388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Yfirlit – Vélmennaleikur</a:t>
              </a:r>
            </a:p>
          </p:txBody>
        </p:sp>
      </p:grp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A3050FC-05D4-54BF-A83A-EDCBE9854A2F}"/>
              </a:ext>
            </a:extLst>
          </p:cNvPr>
          <p:cNvSpPr txBox="1">
            <a:spLocks/>
          </p:cNvSpPr>
          <p:nvPr/>
        </p:nvSpPr>
        <p:spPr>
          <a:xfrm>
            <a:off x="6504972" y="1140107"/>
            <a:ext cx="5454155" cy="4913452"/>
          </a:xfrm>
          <a:prstGeom prst="rect">
            <a:avLst/>
          </a:prstGeom>
          <a:noFill/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Liðið ykkar mun:</a:t>
            </a:r>
          </a:p>
          <a:p>
            <a:r>
              <a:t>Smíða verkefnalíkönin og setja upp keppnismottuna.</a:t>
            </a:r>
          </a:p>
          <a:p>
            <a:r>
              <a:t>Fara yfir verkefnin og reglurnar.</a:t>
            </a:r>
          </a:p>
          <a:p>
            <a:r>
              <a:t>Hanna og smíða vélmenni.</a:t>
            </a:r>
          </a:p>
          <a:p>
            <a:r>
              <a:t>Kanna smíða- og forritunarfærni á meðan þið æfið með vélmenninu á mottunni.</a:t>
            </a:r>
          </a:p>
          <a:p>
            <a:r>
              <a:t>Keppa á viðburði!</a:t>
            </a:r>
          </a:p>
        </p:txBody>
      </p:sp>
    </p:spTree>
    <p:extLst>
      <p:ext uri="{BB962C8B-B14F-4D97-AF65-F5344CB8AC3E}">
        <p14:creationId xmlns:p14="http://schemas.microsoft.com/office/powerpoint/2010/main" val="807133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>
          <a:extLst>
            <a:ext uri="{FF2B5EF4-FFF2-40B4-BE49-F238E27FC236}">
              <a16:creationId xmlns:a16="http://schemas.microsoft.com/office/drawing/2014/main" id="{3EA1A0C8-B863-9A2A-1622-A13FD3238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1">
            <a:extLst>
              <a:ext uri="{FF2B5EF4-FFF2-40B4-BE49-F238E27FC236}">
                <a16:creationId xmlns:a16="http://schemas.microsoft.com/office/drawing/2014/main" id="{E0A17868-DB33-B0BF-42FE-C47BF220207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87828" y="274319"/>
            <a:ext cx="11038115" cy="554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t>UNEARTHED™</a:t>
            </a:r>
          </a:p>
        </p:txBody>
      </p:sp>
      <p:sp>
        <p:nvSpPr>
          <p:cNvPr id="7" name="Google Shape;278;p33">
            <a:extLst>
              <a:ext uri="{FF2B5EF4-FFF2-40B4-BE49-F238E27FC236}">
                <a16:creationId xmlns:a16="http://schemas.microsoft.com/office/drawing/2014/main" id="{963E1359-9790-DADF-C04B-8C15A74B0721}"/>
              </a:ext>
            </a:extLst>
          </p:cNvPr>
          <p:cNvSpPr/>
          <p:nvPr/>
        </p:nvSpPr>
        <p:spPr>
          <a:xfrm>
            <a:off x="3257144" y="2735128"/>
            <a:ext cx="6477871" cy="935948"/>
          </a:xfrm>
          <a:prstGeom prst="roundRect">
            <a:avLst>
              <a:gd name="adj" fmla="val 16667"/>
            </a:avLst>
          </a:prstGeom>
          <a:noFill/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t>Farið á YouTube-rás FIRST LEGO League til að sjá fleiri myndbönd. Smellið á „Play“ til að horfa á BIOGLOW™ spilunarlistann fyrir tímabilið 2026-2027.</a:t>
            </a:r>
          </a:p>
        </p:txBody>
      </p:sp>
      <p:pic>
        <p:nvPicPr>
          <p:cNvPr id="9" name="Picture 2" descr="Video camera with solid fill">
            <a:extLst>
              <a:ext uri="{FF2B5EF4-FFF2-40B4-BE49-F238E27FC236}">
                <a16:creationId xmlns:a16="http://schemas.microsoft.com/office/drawing/2014/main" id="{DED02B3D-9DE0-40F3-2D84-C79B3D28A53C}"/>
              </a:ext>
            </a:extLst>
          </p:cNvPr>
          <p:cNvPicPr>
            <a:picLocks noChangeAspect="1"/>
          </p:cNvPicPr>
          <p:nvPr/>
        </p:nvPicPr>
        <p:blipFill rotWithShape="1"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92" r="3892"/>
          <a:stretch/>
        </p:blipFill>
        <p:spPr>
          <a:xfrm>
            <a:off x="2282106" y="2682985"/>
            <a:ext cx="837380" cy="988091"/>
          </a:xfrm>
          <a:prstGeom prst="rect">
            <a:avLst/>
          </a:prstGeom>
        </p:spPr>
      </p:pic>
      <p:sp>
        <p:nvSpPr>
          <p:cNvPr id="3" name="Google Shape;248;p31">
            <a:extLst>
              <a:ext uri="{FF2B5EF4-FFF2-40B4-BE49-F238E27FC236}">
                <a16:creationId xmlns:a16="http://schemas.microsoft.com/office/drawing/2014/main" id="{2269B092-744E-66B5-C3A2-691C42D089DD}"/>
              </a:ext>
            </a:extLst>
          </p:cNvPr>
          <p:cNvSpPr/>
          <p:nvPr/>
        </p:nvSpPr>
        <p:spPr>
          <a:xfrm>
            <a:off x="457200" y="170179"/>
            <a:ext cx="11277600" cy="762634"/>
          </a:xfrm>
          <a:prstGeom prst="roundRect">
            <a:avLst>
              <a:gd name="adj" fmla="val 16667"/>
            </a:avLst>
          </a:prstGeom>
          <a:solidFill>
            <a:srgbClr val="ED1C24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t>BIOGLOW™</a:t>
            </a:r>
          </a:p>
        </p:txBody>
      </p:sp>
    </p:spTree>
    <p:extLst>
      <p:ext uri="{BB962C8B-B14F-4D97-AF65-F5344CB8AC3E}">
        <p14:creationId xmlns:p14="http://schemas.microsoft.com/office/powerpoint/2010/main" val="2328526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C94DC-FF9E-CE87-A461-998C13DA6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069D95-6103-D180-B08E-0B73448D817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5750" y="6559550"/>
            <a:ext cx="476250" cy="209550"/>
          </a:xfrm>
        </p:spPr>
        <p:txBody>
          <a:bodyPr/>
          <a:lstStyle/>
          <a:p>
            <a:fld id="{C53052E6-E16C-A04B-8192-1DB31D569F09}" type="slidenum">
              <a:rPr lang="en-US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8</a:t>
            </a:fld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08D7F8-505E-420C-6AF0-7DD6CF5B1A5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DB6598B1-5831-C9D1-6ED0-57C0629EE22E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EE0AF5F8-7334-2C55-62DF-D2BAB37D903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Ferðalag liðsins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76D2659-333C-4C9C-435F-605D2CBD9596}"/>
              </a:ext>
            </a:extLst>
          </p:cNvPr>
          <p:cNvSpPr txBox="1"/>
          <p:nvPr/>
        </p:nvSpPr>
        <p:spPr>
          <a:xfrm>
            <a:off x="2194100" y="3262387"/>
            <a:ext cx="17256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Hannið nýsköpunarverkefnið ykkar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5EC513-3825-812C-3187-5CB3B70263BA}"/>
              </a:ext>
            </a:extLst>
          </p:cNvPr>
          <p:cNvSpPr txBox="1"/>
          <p:nvPr/>
        </p:nvSpPr>
        <p:spPr>
          <a:xfrm>
            <a:off x="8484689" y="3382938"/>
            <a:ext cx="17256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Hannið vélmennið ykkar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06EAAF-D1F0-1A39-F9BC-C26DDCD27563}"/>
              </a:ext>
            </a:extLst>
          </p:cNvPr>
          <p:cNvSpPr txBox="1"/>
          <p:nvPr/>
        </p:nvSpPr>
        <p:spPr>
          <a:xfrm>
            <a:off x="5133469" y="4090824"/>
            <a:ext cx="21840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Notið verkfræðilega hönnunarferlið og grunngildin</a:t>
            </a:r>
          </a:p>
        </p:txBody>
      </p:sp>
      <p:pic>
        <p:nvPicPr>
          <p:cNvPr id="14" name="Picture 13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736AFA67-703A-4810-FB42-6C10290603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5765" y="430238"/>
            <a:ext cx="2682240" cy="26822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DC03AF3-A323-76AF-B80C-756406DD4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5486">
            <a:off x="4052093" y="2610610"/>
            <a:ext cx="948986" cy="100373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21A8143-BB1C-5E25-2B6A-28ECFFECAB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7277284" y="2688692"/>
            <a:ext cx="948986" cy="100373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CF880C9-C148-8A3D-9812-E998024B5F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85810">
            <a:off x="2582408" y="4940043"/>
            <a:ext cx="948986" cy="100373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79AE3E7-CAE0-0FAA-B72F-08F87C8BC5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85810">
            <a:off x="8332721" y="4940042"/>
            <a:ext cx="948986" cy="100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927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6E0E9-079F-123B-A470-10A345FBA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5DB6EB-E98E-CA34-8723-DF77A692374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5750" y="6559550"/>
            <a:ext cx="476250" cy="209550"/>
          </a:xfrm>
        </p:spPr>
        <p:txBody>
          <a:bodyPr/>
          <a:lstStyle/>
          <a:p>
            <a:fld id="{C53052E6-E16C-A04B-8192-1DB31D569F09}" type="slidenum">
              <a:rPr lang="en-US" smtClean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/>
              <a:t>9</a:t>
            </a:fld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0AECAD-44DC-73CA-D764-90C02A8B14D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FAB569B-3623-71BB-2EEA-655F46EE867C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C36AB53A-BC63-6F7B-8B87-495D3934987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Ferðalag liðsins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D8B2A35-4373-5957-3C8F-E9EA4E57CCB8}"/>
              </a:ext>
            </a:extLst>
          </p:cNvPr>
          <p:cNvSpPr txBox="1"/>
          <p:nvPr/>
        </p:nvSpPr>
        <p:spPr>
          <a:xfrm>
            <a:off x="1881710" y="1104381"/>
            <a:ext cx="20389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Búið til lausn fyrir nýsköpunarverkefnið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480774-3B25-6472-1ABE-1AB8B5BDF01C}"/>
              </a:ext>
            </a:extLst>
          </p:cNvPr>
          <p:cNvSpPr txBox="1"/>
          <p:nvPr/>
        </p:nvSpPr>
        <p:spPr>
          <a:xfrm>
            <a:off x="7919649" y="1258269"/>
            <a:ext cx="18970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Búið til vélmennalausnina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C29B0C-294F-FFA4-1CB0-5B54DBD3B800}"/>
              </a:ext>
            </a:extLst>
          </p:cNvPr>
          <p:cNvSpPr txBox="1"/>
          <p:nvPr/>
        </p:nvSpPr>
        <p:spPr>
          <a:xfrm>
            <a:off x="3651213" y="4445567"/>
            <a:ext cx="50015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Kynnið lausnirnar á viðburðinum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C3090E-EB5E-915C-4AFD-56D2A024ECF5}"/>
              </a:ext>
            </a:extLst>
          </p:cNvPr>
          <p:cNvSpPr txBox="1"/>
          <p:nvPr/>
        </p:nvSpPr>
        <p:spPr>
          <a:xfrm>
            <a:off x="5275381" y="2839837"/>
            <a:ext cx="1663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Ítrið og bætið lausnirnar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99BD73-9973-E697-97C0-CFA1DC4C3BFA}"/>
              </a:ext>
            </a:extLst>
          </p:cNvPr>
          <p:cNvSpPr txBox="1"/>
          <p:nvPr/>
        </p:nvSpPr>
        <p:spPr>
          <a:xfrm>
            <a:off x="3755790" y="5253726"/>
            <a:ext cx="5001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Fáið endurgjöf til að bæta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C803D3-B0D9-F9FA-55A1-A568B8E3D738}"/>
              </a:ext>
            </a:extLst>
          </p:cNvPr>
          <p:cNvSpPr txBox="1"/>
          <p:nvPr/>
        </p:nvSpPr>
        <p:spPr>
          <a:xfrm>
            <a:off x="3755789" y="4845677"/>
            <a:ext cx="5001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Keppið í vélmennaleiknum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86786D-A942-C869-EDF4-23C896287087}"/>
              </a:ext>
            </a:extLst>
          </p:cNvPr>
          <p:cNvSpPr txBox="1"/>
          <p:nvPr/>
        </p:nvSpPr>
        <p:spPr>
          <a:xfrm>
            <a:off x="3866629" y="5653836"/>
            <a:ext cx="5001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Hafið gaman og fagnið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848E41A-58B2-9212-880E-392DE39AE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560076">
            <a:off x="3973150" y="2125957"/>
            <a:ext cx="948986" cy="10037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27F8244-6A45-DF2D-AEB6-997B1AD37A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840658">
            <a:off x="5632391" y="3445965"/>
            <a:ext cx="948986" cy="10037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3A29DA2-D5B0-2751-13E4-7E2B1A21AC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6794">
            <a:off x="7191282" y="2117274"/>
            <a:ext cx="948986" cy="100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0452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8C3B65E-86F5-4F12-882B-E72674BBA31A}">
  <ds:schemaRefs>
    <ds:schemaRef ds:uri="http://purl.org/dc/terms/"/>
    <ds:schemaRef ds:uri="http://purl.org/dc/elements/1.1/"/>
    <ds:schemaRef ds:uri="http://schemas.microsoft.com/office/2006/documentManagement/types"/>
    <ds:schemaRef ds:uri="09a20863-7c96-4a57-95ca-029d1820b203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www.w3.org/XML/1998/namespace"/>
    <ds:schemaRef ds:uri="http://schemas.openxmlformats.org/package/2006/metadata/core-properties"/>
    <ds:schemaRef ds:uri="32a440ee-ccdf-4ffb-ba5c-71e25989d2a9"/>
    <ds:schemaRef ds:uri="0bfdc619-4bd5-4a26-8e37-4be4446dc23a"/>
    <ds:schemaRef ds:uri="c7bc20cd-f3b5-4cb9-9099-b7d1e4c3c983"/>
    <ds:schemaRef ds:uri="7c8aad47-528b-43f4-b615-4953615f0d4f"/>
  </ds:schemaRefs>
</ds:datastoreItem>
</file>

<file path=customXml/itemProps2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4ECB62C-02C5-43B9-B3B1-AB845E5A54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8aad47-528b-43f4-b615-4953615f0d4f"/>
    <ds:schemaRef ds:uri="c7bc20cd-f3b5-4cb9-9099-b7d1e4c3c983"/>
    <ds:schemaRef ds:uri="0bfdc619-4bd5-4a26-8e37-4be4446dc2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3247</TotalTime>
  <Words>961</Words>
  <Application>Microsoft Office PowerPoint</Application>
  <PresentationFormat>Widescreen</PresentationFormat>
  <Paragraphs>159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Helvetica Neue</vt:lpstr>
      <vt:lpstr>Roboto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UNEARTHED™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Brynjólfur Stefánsson</cp:lastModifiedBy>
  <cp:revision>93</cp:revision>
  <dcterms:created xsi:type="dcterms:W3CDTF">2020-04-21T20:33:01Z</dcterms:created>
  <dcterms:modified xsi:type="dcterms:W3CDTF">2026-08-11T21:19:03Z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4541500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