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5"/>
  </p:notesMasterIdLst>
  <p:sldIdLst>
    <p:sldId id="330" r:id="rId5"/>
    <p:sldId id="345" r:id="rId6"/>
    <p:sldId id="347" r:id="rId7"/>
    <p:sldId id="355" r:id="rId8"/>
    <p:sldId id="363" r:id="rId9"/>
    <p:sldId id="364" r:id="rId10"/>
    <p:sldId id="357" r:id="rId11"/>
    <p:sldId id="356" r:id="rId12"/>
    <p:sldId id="359" r:id="rId13"/>
    <p:sldId id="3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3E14C5-B7EE-49FA-9B1A-4CCA4E1F1174}" v="1" dt="2026-05-22T16:48:34.314"/>
    <p1510:client id="{9BD44966-CC09-4F0E-930A-DD7CF1853CD0}" v="41" dt="2026-05-21T21:43:44.5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9542" autoAdjust="0"/>
  </p:normalViewPr>
  <p:slideViewPr>
    <p:cSldViewPr snapToGrid="0">
      <p:cViewPr varScale="1">
        <p:scale>
          <a:sx n="70" d="100"/>
          <a:sy n="70" d="100"/>
        </p:scale>
        <p:origin x="1066" y="5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1:43:58.309" v="164" actId="1076"/>
      <pc:docMkLst>
        <pc:docMk/>
      </pc:docMkLst>
      <pc:sldChg chg="del">
        <pc:chgData name="Kate Sample" userId="ad24f2c8-db21-4b10-9534-7a98911ec180" providerId="ADAL" clId="{C9D5FCC2-313F-4ADF-852E-FBEE7C6548C8}" dt="2026-05-21T21:24:35.149" v="3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1T21:28:20.748" v="18" actId="1076"/>
        <pc:sldMkLst>
          <pc:docMk/>
          <pc:sldMk cId="876955009" sldId="330"/>
        </pc:sldMkLst>
        <pc:spChg chg="mod">
          <ac:chgData name="Kate Sample" userId="ad24f2c8-db21-4b10-9534-7a98911ec180" providerId="ADAL" clId="{C9D5FCC2-313F-4ADF-852E-FBEE7C6548C8}" dt="2026-05-21T21:28:11.004" v="17" actId="20577"/>
          <ac:spMkLst>
            <pc:docMk/>
            <pc:sldMk cId="876955009" sldId="330"/>
            <ac:spMk id="4" creationId="{6750C1C8-6386-DDED-19A5-2016D654A326}"/>
          </ac:spMkLst>
        </pc:spChg>
        <pc:spChg chg="mod">
          <ac:chgData name="Kate Sample" userId="ad24f2c8-db21-4b10-9534-7a98911ec180" providerId="ADAL" clId="{C9D5FCC2-313F-4ADF-852E-FBEE7C6548C8}" dt="2026-05-21T21:28:20.748" v="18" actId="1076"/>
          <ac:spMkLst>
            <pc:docMk/>
            <pc:sldMk cId="876955009" sldId="330"/>
            <ac:spMk id="8" creationId="{A6AAEB71-AACB-1350-FA60-DABC810222C4}"/>
          </ac:spMkLst>
        </pc:spChg>
        <pc:picChg chg="add mod">
          <ac:chgData name="Kate Sample" userId="ad24f2c8-db21-4b10-9534-7a98911ec180" providerId="ADAL" clId="{C9D5FCC2-313F-4ADF-852E-FBEE7C6548C8}" dt="2026-05-21T21:24:47.422" v="4"/>
          <ac:picMkLst>
            <pc:docMk/>
            <pc:sldMk cId="876955009" sldId="330"/>
            <ac:picMk id="2" creationId="{3CDC8B69-E431-5CE0-5F00-9A3558A171C6}"/>
          </ac:picMkLst>
        </pc:picChg>
        <pc:picChg chg="add mod">
          <ac:chgData name="Kate Sample" userId="ad24f2c8-db21-4b10-9534-7a98911ec180" providerId="ADAL" clId="{C9D5FCC2-313F-4ADF-852E-FBEE7C6548C8}" dt="2026-05-21T21:24:47.422" v="4"/>
          <ac:picMkLst>
            <pc:docMk/>
            <pc:sldMk cId="876955009" sldId="330"/>
            <ac:picMk id="5" creationId="{C8D6EDA5-55C2-C2EF-C8A6-0BBC8AD0E71C}"/>
          </ac:picMkLst>
        </pc:picChg>
        <pc:picChg chg="del">
          <ac:chgData name="Kate Sample" userId="ad24f2c8-db21-4b10-9534-7a98911ec180" providerId="ADAL" clId="{C9D5FCC2-313F-4ADF-852E-FBEE7C6548C8}" dt="2026-05-21T21:24:18.458" v="0" actId="478"/>
          <ac:picMkLst>
            <pc:docMk/>
            <pc:sldMk cId="876955009" sldId="330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1:24:19.146" v="1" actId="478"/>
          <ac:picMkLst>
            <pc:docMk/>
            <pc:sldMk cId="876955009" sldId="330"/>
            <ac:picMk id="1027" creationId="{C823F484-6DA0-2D29-88D1-8E8A79D65AFD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1:32:22.831" v="60"/>
        <pc:sldMkLst>
          <pc:docMk/>
          <pc:sldMk cId="2984839933" sldId="345"/>
        </pc:sldMkLst>
        <pc:picChg chg="del">
          <ac:chgData name="Kate Sample" userId="ad24f2c8-db21-4b10-9534-7a98911ec180" providerId="ADAL" clId="{C9D5FCC2-313F-4ADF-852E-FBEE7C6548C8}" dt="2026-05-21T21:30:58.273" v="26" actId="478"/>
          <ac:picMkLst>
            <pc:docMk/>
            <pc:sldMk cId="2984839933" sldId="345"/>
            <ac:picMk id="4" creationId="{44EB97BC-65F8-A46B-136E-7A50AF4F9911}"/>
          </ac:picMkLst>
        </pc:picChg>
        <pc:picChg chg="add mod">
          <ac:chgData name="Kate Sample" userId="ad24f2c8-db21-4b10-9534-7a98911ec180" providerId="ADAL" clId="{C9D5FCC2-313F-4ADF-852E-FBEE7C6548C8}" dt="2026-05-21T21:32:22.831" v="60"/>
          <ac:picMkLst>
            <pc:docMk/>
            <pc:sldMk cId="2984839933" sldId="345"/>
            <ac:picMk id="13" creationId="{51A9F502-AA1B-82F8-08E6-41F6BF3A2EE5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1:33:47.094" v="71" actId="1076"/>
        <pc:sldMkLst>
          <pc:docMk/>
          <pc:sldMk cId="3881510030" sldId="347"/>
        </pc:sldMkLst>
        <pc:picChg chg="del">
          <ac:chgData name="Kate Sample" userId="ad24f2c8-db21-4b10-9534-7a98911ec180" providerId="ADAL" clId="{C9D5FCC2-313F-4ADF-852E-FBEE7C6548C8}" dt="2026-05-21T21:32:45.483" v="62" actId="478"/>
          <ac:picMkLst>
            <pc:docMk/>
            <pc:sldMk cId="3881510030" sldId="347"/>
            <ac:picMk id="7" creationId="{46D2AF23-E3D7-BD6B-41D8-92454E86F7EC}"/>
          </ac:picMkLst>
        </pc:picChg>
        <pc:picChg chg="del">
          <ac:chgData name="Kate Sample" userId="ad24f2c8-db21-4b10-9534-7a98911ec180" providerId="ADAL" clId="{C9D5FCC2-313F-4ADF-852E-FBEE7C6548C8}" dt="2026-05-21T21:32:44.673" v="61" actId="478"/>
          <ac:picMkLst>
            <pc:docMk/>
            <pc:sldMk cId="3881510030" sldId="347"/>
            <ac:picMk id="8" creationId="{90EE50CA-11CA-8760-459C-ADB06D802CBB}"/>
          </ac:picMkLst>
        </pc:picChg>
        <pc:picChg chg="add mod">
          <ac:chgData name="Kate Sample" userId="ad24f2c8-db21-4b10-9534-7a98911ec180" providerId="ADAL" clId="{C9D5FCC2-313F-4ADF-852E-FBEE7C6548C8}" dt="2026-05-21T21:33:47.094" v="71" actId="1076"/>
          <ac:picMkLst>
            <pc:docMk/>
            <pc:sldMk cId="3881510030" sldId="347"/>
            <ac:picMk id="10" creationId="{C5F7CF37-B520-FC54-1C9C-3638FFAC7DCF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1:43:58.309" v="164" actId="1076"/>
        <pc:sldMkLst>
          <pc:docMk/>
          <pc:sldMk cId="1999005728" sldId="355"/>
        </pc:sldMkLst>
        <pc:picChg chg="add mod">
          <ac:chgData name="Kate Sample" userId="ad24f2c8-db21-4b10-9534-7a98911ec180" providerId="ADAL" clId="{C9D5FCC2-313F-4ADF-852E-FBEE7C6548C8}" dt="2026-05-21T21:43:58.309" v="164" actId="1076"/>
          <ac:picMkLst>
            <pc:docMk/>
            <pc:sldMk cId="1999005728" sldId="355"/>
            <ac:picMk id="6" creationId="{E4CE029B-34E7-4278-2103-58D2FD8B15F3}"/>
          </ac:picMkLst>
        </pc:picChg>
        <pc:picChg chg="del">
          <ac:chgData name="Kate Sample" userId="ad24f2c8-db21-4b10-9534-7a98911ec180" providerId="ADAL" clId="{C9D5FCC2-313F-4ADF-852E-FBEE7C6548C8}" dt="2026-05-21T21:33:55.944" v="72" actId="478"/>
          <ac:picMkLst>
            <pc:docMk/>
            <pc:sldMk cId="1999005728" sldId="355"/>
            <ac:picMk id="7" creationId="{05D4C896-99C5-282A-6B79-39071D43759C}"/>
          </ac:picMkLst>
        </pc:picChg>
      </pc:sldChg>
      <pc:sldChg chg="modSp mod modNotesTx">
        <pc:chgData name="Kate Sample" userId="ad24f2c8-db21-4b10-9534-7a98911ec180" providerId="ADAL" clId="{C9D5FCC2-313F-4ADF-852E-FBEE7C6548C8}" dt="2026-05-21T21:41:24.610" v="159" actId="20577"/>
        <pc:sldMkLst>
          <pc:docMk/>
          <pc:sldMk cId="3997043545" sldId="356"/>
        </pc:sldMkLst>
        <pc:spChg chg="mod">
          <ac:chgData name="Kate Sample" userId="ad24f2c8-db21-4b10-9534-7a98911ec180" providerId="ADAL" clId="{C9D5FCC2-313F-4ADF-852E-FBEE7C6548C8}" dt="2026-05-21T21:41:16.073" v="152" actId="20577"/>
          <ac:spMkLst>
            <pc:docMk/>
            <pc:sldMk cId="3997043545" sldId="356"/>
            <ac:spMk id="11" creationId="{DD7DBD67-C10A-803D-24AF-51669F454FAF}"/>
          </ac:spMkLst>
        </pc:spChg>
      </pc:sldChg>
      <pc:sldChg chg="modSp mod">
        <pc:chgData name="Kate Sample" userId="ad24f2c8-db21-4b10-9534-7a98911ec180" providerId="ADAL" clId="{C9D5FCC2-313F-4ADF-852E-FBEE7C6548C8}" dt="2026-05-21T21:40:16.057" v="145" actId="20577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1T21:40:16.057" v="145" actId="20577"/>
          <ac:spMkLst>
            <pc:docMk/>
            <pc:sldMk cId="1393850421" sldId="357"/>
            <ac:spMk id="11" creationId="{BB4A7199-DF59-C861-6CFC-158D81D4FADB}"/>
          </ac:spMkLst>
        </pc:spChg>
      </pc:sldChg>
      <pc:sldChg chg="addSp delSp modSp mod">
        <pc:chgData name="Kate Sample" userId="ad24f2c8-db21-4b10-9534-7a98911ec180" providerId="ADAL" clId="{C9D5FCC2-313F-4ADF-852E-FBEE7C6548C8}" dt="2026-05-21T21:37:42.248" v="105" actId="1076"/>
        <pc:sldMkLst>
          <pc:docMk/>
          <pc:sldMk cId="1398791638" sldId="363"/>
        </pc:sldMkLst>
        <pc:spChg chg="mod">
          <ac:chgData name="Kate Sample" userId="ad24f2c8-db21-4b10-9534-7a98911ec180" providerId="ADAL" clId="{C9D5FCC2-313F-4ADF-852E-FBEE7C6548C8}" dt="2026-05-21T21:36:56.905" v="96" actId="20577"/>
          <ac:spMkLst>
            <pc:docMk/>
            <pc:sldMk cId="1398791638" sldId="363"/>
            <ac:spMk id="13" creationId="{052B8856-8C38-4E2B-37B2-D47BE77AA5A5}"/>
          </ac:spMkLst>
        </pc:spChg>
        <pc:picChg chg="del">
          <ac:chgData name="Kate Sample" userId="ad24f2c8-db21-4b10-9534-7a98911ec180" providerId="ADAL" clId="{C9D5FCC2-313F-4ADF-852E-FBEE7C6548C8}" dt="2026-05-21T21:36:51.731" v="94" actId="478"/>
          <ac:picMkLst>
            <pc:docMk/>
            <pc:sldMk cId="1398791638" sldId="363"/>
            <ac:picMk id="4" creationId="{77A924E1-61D6-8BFA-37F8-27032110E941}"/>
          </ac:picMkLst>
        </pc:picChg>
        <pc:picChg chg="add mod">
          <ac:chgData name="Kate Sample" userId="ad24f2c8-db21-4b10-9534-7a98911ec180" providerId="ADAL" clId="{C9D5FCC2-313F-4ADF-852E-FBEE7C6548C8}" dt="2026-05-21T21:37:42.248" v="105" actId="1076"/>
          <ac:picMkLst>
            <pc:docMk/>
            <pc:sldMk cId="1398791638" sldId="363"/>
            <ac:picMk id="5" creationId="{2A486E84-497D-C1C0-459A-B209A9CC5FBC}"/>
          </ac:picMkLst>
        </pc:picChg>
      </pc:sldChg>
      <pc:sldChg chg="add">
        <pc:chgData name="Kate Sample" userId="ad24f2c8-db21-4b10-9534-7a98911ec180" providerId="ADAL" clId="{C9D5FCC2-313F-4ADF-852E-FBEE7C6548C8}" dt="2026-05-21T21:24:32.825" v="2"/>
        <pc:sldMkLst>
          <pc:docMk/>
          <pc:sldMk cId="4203380145" sldId="3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0" indent="0">
              <a:buFontTx/>
              <a:buNone/>
            </a:pPr>
            <a:r>
              <a:rPr lang="en-US" sz="1200" b="0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- Get to know your team members and select your team name.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Watch season videos and read pages 3-9 to learn how </a:t>
            </a:r>
            <a:r>
              <a:rPr lang="en-US" sz="1200" b="0" i="1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FIRST</a:t>
            </a:r>
            <a:r>
              <a:rPr lang="en-US" sz="1200" b="0" i="1" u="none" strike="noStrike" baseline="0" dirty="0">
                <a:solidFill>
                  <a:srgbClr val="662D9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1200" b="0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 LEGO</a:t>
            </a:r>
            <a:r>
              <a:rPr lang="en-US" sz="1200" b="0" i="1" u="none" strike="noStrike" baseline="0" dirty="0">
                <a:solidFill>
                  <a:srgbClr val="662D9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1200" b="0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 League Challenge works and about the BIOGLOW</a:t>
            </a:r>
            <a:r>
              <a:rPr lang="en-US" sz="1200" b="0" i="0" u="none" strike="noStrike" baseline="3000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TM</a:t>
            </a:r>
            <a:r>
              <a:rPr lang="en-US" sz="1200" b="0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 robot game and innovation project. </a:t>
            </a:r>
          </a:p>
          <a:p>
            <a:pPr marL="171450" indent="-171450">
              <a:buFontTx/>
              <a:buChar char="-"/>
            </a:pPr>
            <a:endParaRPr lang="en-US" sz="1200" b="0" i="0" u="none" strike="noStrike" baseline="0" dirty="0">
              <a:solidFill>
                <a:srgbClr val="662D91"/>
              </a:solidFill>
              <a:latin typeface="Helvetica Neue" panose="02000503000000020004"/>
              <a:ea typeface="Roboto"/>
            </a:endParaRPr>
          </a:p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Session Tips:</a:t>
            </a:r>
          </a:p>
          <a:p>
            <a:pPr marL="0" indent="0">
              <a:buFontTx/>
              <a:buNone/>
            </a:pPr>
            <a:r>
              <a:rPr lang="en-US" sz="1200" b="0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- Have the team watch the season videos on the FIRST® LEGO® League YouTube channel and read pages 3-9 in their Engineering Notebooks.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the building instructions to build the robot game mission models.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Set up the game field.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 page 7 of the Robot Game Rulebook to learn how to set up the mat.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Explore how the models work and how they connect to the Project Sparks on page 6.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 rtl="0" fontAlgn="base">
              <a:buNone/>
            </a:pP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watch the season videos on the FIRST® LEGO® League YouTube channel and read pages 3-9 in their Engineering Notebooks.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the model building instructions and show the field setup video to the team.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work together or as individuals to build the models. Be sure to inspect and test the models to ensure they function correctly.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the Robot Game Rulebook and mission video to understand how the models work.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investigate the mat and the mission models to inspire them.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Lead a discussion about the Project Sparks and Challenge story and how they relate to the mission models.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13E04-E0DA-68A7-6CD9-3DB105B4A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6FA6DE-F728-8166-7163-AAFDB5B1C7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E794D2-192C-D3FA-C84F-FBCCE5973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40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the building instructions to build the robot game mission models.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Set up the game field.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 page 7 of the Robot Game Rulebook to learn how to set up the mat.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Explore how the models work and how they connect to the Project Sparks on page 6.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 rtl="0" fontAlgn="base">
              <a:buNone/>
            </a:pPr>
            <a:r>
              <a:rPr lang="en-US" sz="40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40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watch the season videos on the FIRST® LEGO® League YouTube channel and read pages 3-9 in their Engineering Notebooks.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the model building instructions and show the field setup video to the team.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work together or as individuals to build the models. Be sure to inspect and test the models to ensure they function correctly.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the Robot Game Rulebook and mission video to understand how the models work.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investigate the mat and the mission models to inspire them.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Lead a discussion about the Project Sparks and Challenge story and how they relate to the mission models.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0665F-1ABE-2A63-2F0E-588550155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3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F2A57-2C94-147F-5FA6-5841DE5CC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4B69F1-A2A7-6CCC-5456-F15C1EDD5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29E3B7-B932-C8EC-3A08-64BDE06D58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40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the building instructions to build the robot game mission models.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Set up the game field.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 page 7 of the Robot Game Rulebook to learn how to set up the mat.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Explore how the models work and how they connect to the Project Sparks on page 6.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l" rtl="0" fontAlgn="base">
              <a:buNone/>
            </a:pPr>
            <a:r>
              <a:rPr lang="en-US" sz="40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4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40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team watch the season videos on the FIRST® LEGO® League YouTube channel and read pages 3-9 in their Engineering Notebooks.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the model building instructions and show the field setup video to the team.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can work together or as individuals to build the models. Be sure to inspect and test the models to ensure they function correctly.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 the Robot Game Rulebook and mission video to understand how the models work.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investigate the mat and the mission models to inspire them.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Lead a discussion about the Project Sparks and Challenge story and how they relate to the mission models.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1A9054-5B59-59B6-D3AD-FB3063829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735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Get together at the mat. Talk about how the mission models connect to the BIOGLOW theme.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Lead a discussion about the Project Sparks and Challenge story and how they relate to the mission models.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1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790832"/>
            <a:ext cx="4261981" cy="55614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explore the BIOGLOW™ season theme and get to know others on my team. 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build the mission models and make connections to the Challenge story and Project Sparks.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1430593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will get to know one another, build the mission models, and review the Project Sparks. 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CDC8B69-E431-5CE0-5F00-9A3558A171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C8D6EDA5-55C2-C2EF-C8A6-0BBC8AD0E7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55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47401-14E8-A9EF-D1A0-08639E776E2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97481" y="1201061"/>
            <a:ext cx="3187703" cy="1831387"/>
          </a:xfrm>
          <a:noFill/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Get to know your team.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E32346C-721B-4ADD-0927-FD44DF63AED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D3D73FB-1D38-4DED-A1BB-2F146C2FA33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Map with pin with solid fill">
              <a:extLst>
                <a:ext uri="{FF2B5EF4-FFF2-40B4-BE49-F238E27FC236}">
                  <a16:creationId xmlns:a16="http://schemas.microsoft.com/office/drawing/2014/main" id="{B707C84C-178B-167A-A81F-BAA7321A60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306DFB4-C3AE-99A0-4AE0-B38DA53C5327}"/>
              </a:ext>
            </a:extLst>
          </p:cNvPr>
          <p:cNvSpPr txBox="1"/>
          <p:nvPr/>
        </p:nvSpPr>
        <p:spPr>
          <a:xfrm rot="21437334">
            <a:off x="5761827" y="1964519"/>
            <a:ext cx="54890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Record information about your team here.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38B4B54-6EC0-B074-3214-16D943C502DE}"/>
              </a:ext>
            </a:extLst>
          </p:cNvPr>
          <p:cNvSpPr txBox="1">
            <a:spLocks/>
          </p:cNvSpPr>
          <p:nvPr/>
        </p:nvSpPr>
        <p:spPr>
          <a:xfrm>
            <a:off x="1897481" y="3429000"/>
            <a:ext cx="3187703" cy="1707501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Select a team name.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A9F502-AA1B-82F8-08E6-41F6BF3A2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9" b="99710" l="0" r="96289">
                        <a14:foregroundMark x1="13608" y1="10725" x2="14021" y2="36232"/>
                        <a14:foregroundMark x1="4948" y1="12464" x2="27629" y2="17681"/>
                        <a14:foregroundMark x1="27629" y1="17681" x2="92371" y2="9275"/>
                        <a14:foregroundMark x1="92371" y1="9275" x2="95052" y2="12754"/>
                        <a14:foregroundMark x1="92990" y1="2609" x2="88866" y2="6377"/>
                        <a14:foregroundMark x1="89691" y1="13913" x2="92990" y2="20870"/>
                        <a14:foregroundMark x1="96289" y1="4058" x2="92165" y2="11304"/>
                        <a14:foregroundMark x1="93402" y1="20000" x2="93608" y2="93623"/>
                        <a14:foregroundMark x1="93608" y1="93623" x2="93814" y2="95652"/>
                        <a14:foregroundMark x1="93196" y1="54783" x2="93608" y2="98551"/>
                        <a14:foregroundMark x1="95258" y1="97391" x2="91546" y2="87826"/>
                        <a14:foregroundMark x1="91546" y1="87826" x2="94227" y2="75362"/>
                        <a14:foregroundMark x1="94227" y1="75362" x2="92990" y2="39710"/>
                        <a14:foregroundMark x1="92990" y1="39710" x2="94227" y2="24638"/>
                        <a14:foregroundMark x1="94227" y1="24638" x2="86598" y2="18261"/>
                        <a14:foregroundMark x1="76082" y1="11884" x2="9691" y2="11304"/>
                        <a14:foregroundMark x1="9691" y1="11304" x2="4124" y2="14203"/>
                        <a14:foregroundMark x1="2474" y1="16522" x2="5155" y2="27826"/>
                        <a14:foregroundMark x1="5155" y1="27826" x2="2062" y2="56232"/>
                        <a14:foregroundMark x1="2062" y1="56232" x2="5155" y2="98261"/>
                        <a14:foregroundMark x1="5155" y1="98261" x2="1649" y2="99130"/>
                        <a14:foregroundMark x1="11753" y1="23188" x2="37320" y2="28116"/>
                        <a14:foregroundMark x1="32990" y1="22609" x2="19588" y2="22029"/>
                        <a14:foregroundMark x1="5567" y1="10145" x2="49897" y2="73043"/>
                        <a14:foregroundMark x1="49897" y1="73043" x2="61856" y2="82609"/>
                        <a14:foregroundMark x1="84124" y1="30435" x2="9072" y2="89275"/>
                        <a14:foregroundMark x1="9072" y1="89275" x2="8866" y2="89275"/>
                        <a14:foregroundMark x1="35670" y1="36812" x2="70722" y2="70725"/>
                        <a14:foregroundMark x1="65155" y1="37391" x2="80619" y2="60290"/>
                        <a14:foregroundMark x1="75052" y1="35362" x2="90309" y2="50145"/>
                        <a14:foregroundMark x1="82680" y1="25507" x2="0" y2="59420"/>
                        <a14:foregroundMark x1="77938" y1="20000" x2="18351" y2="40870"/>
                        <a14:foregroundMark x1="9278" y1="46087" x2="36289" y2="91304"/>
                        <a14:foregroundMark x1="36495" y1="94783" x2="94227" y2="68986"/>
                        <a14:foregroundMark x1="87835" y1="49855" x2="28041" y2="85507"/>
                        <a14:foregroundMark x1="9278" y1="57101" x2="21649" y2="88116"/>
                        <a14:foregroundMark x1="21649" y1="88116" x2="21856" y2="88406"/>
                        <a14:foregroundMark x1="22062" y1="56812" x2="44330" y2="77681"/>
                        <a14:foregroundMark x1="1649" y1="8696" x2="98351" y2="15072"/>
                        <a14:foregroundMark x1="98351" y1="15072" x2="96082" y2="96522"/>
                        <a14:foregroundMark x1="96082" y1="96522" x2="2887" y2="99710"/>
                        <a14:foregroundMark x1="2887" y1="99710" x2="1031" y2="88116"/>
                        <a14:foregroundMark x1="1031" y1="88116" x2="2474" y2="9275"/>
                        <a14:foregroundMark x1="86804" y1="23768" x2="83299" y2="27536"/>
                        <a14:foregroundMark x1="89485" y1="47826" x2="85979" y2="68986"/>
                        <a14:foregroundMark x1="71753" y1="89855" x2="71753" y2="89855"/>
                        <a14:foregroundMark x1="83505" y1="90725" x2="84536" y2="788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4906" y="1183007"/>
            <a:ext cx="6541858" cy="465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7026730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mission model: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LEGO models placed on the field, designed to represent a real-world concept or challenge.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project spark: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provide guidance on selection of project problem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innovation project: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identify a problem and develop a solution to solve it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5F7CF37-B520-FC54-1C9C-3638FFAC7D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9829" y="1677833"/>
            <a:ext cx="2656114" cy="350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587828" y="5294677"/>
            <a:ext cx="5166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Pages 7-8 of the Robot Game Rulebook show how to set up the table.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55BCC1-35F4-5342-D87F-CD989D255439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0A4B2FD-AAAC-CC9D-FA3E-9BFB829D31C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Graphic 4" descr="Cheers outline">
              <a:extLst>
                <a:ext uri="{FF2B5EF4-FFF2-40B4-BE49-F238E27FC236}">
                  <a16:creationId xmlns:a16="http://schemas.microsoft.com/office/drawing/2014/main" id="{B644A1C5-FDB9-E382-CCCD-5351CC03529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157F188-40E9-3883-164C-4B628A4EDDEE}"/>
              </a:ext>
            </a:extLst>
          </p:cNvPr>
          <p:cNvSpPr txBox="1">
            <a:spLocks/>
          </p:cNvSpPr>
          <p:nvPr/>
        </p:nvSpPr>
        <p:spPr>
          <a:xfrm>
            <a:off x="587828" y="3359839"/>
            <a:ext cx="5508172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Place models on the Challenge mat.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97482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Build the robot game mission models.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CE029B-34E7-4278-2103-58D2FD8B1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0307" y="1888379"/>
            <a:ext cx="6227273" cy="415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19ABA-BAD1-D365-BB1D-FBED3C01E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CF8F3C6-8A3C-F768-A67F-00C09359F073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BB7BB050-782A-9955-EBF7-BF9881BB0D1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FD0FD58B-0A94-1E7D-D99D-A5513A4C1FDA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52B8856-8C38-4E2B-37B2-D47BE77AA5A5}"/>
              </a:ext>
            </a:extLst>
          </p:cNvPr>
          <p:cNvSpPr txBox="1">
            <a:spLocks/>
          </p:cNvSpPr>
          <p:nvPr/>
        </p:nvSpPr>
        <p:spPr>
          <a:xfrm>
            <a:off x="1882779" y="1191149"/>
            <a:ext cx="9682844" cy="184023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Explore how the models work. </a:t>
            </a:r>
          </a:p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Connect them to the Project Sparks.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94C94B-07E6-68D9-A3D3-1DC7B9B3E319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DF44EE3-D342-64F8-8918-D71B4B3E61B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185E49D5-283B-7BB1-BAEC-A53901C4FE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350AA56-821E-DAB5-B3B7-2ED78B092619}"/>
              </a:ext>
            </a:extLst>
          </p:cNvPr>
          <p:cNvSpPr txBox="1"/>
          <p:nvPr/>
        </p:nvSpPr>
        <p:spPr>
          <a:xfrm>
            <a:off x="1882779" y="3644044"/>
            <a:ext cx="4050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Page 6 of the Engineering Notebook has the Project Sparks.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486E84-497D-C1C0-459A-B209A9CC5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5851">
            <a:off x="6483254" y="2850326"/>
            <a:ext cx="2200652" cy="288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91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AB9BB-337A-66E8-877C-4AE18566A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398C237-54CC-04BE-FBE3-26A6192530D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E4FC766D-E8D4-92CD-7CB4-8A5CEDC4B0F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C1ABDB17-5D56-C4E6-1A6A-ACAEBE089FDD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043FB96-3FA5-79B1-83A8-5399B29BF780}"/>
              </a:ext>
            </a:extLst>
          </p:cNvPr>
          <p:cNvSpPr txBox="1">
            <a:spLocks/>
          </p:cNvSpPr>
          <p:nvPr/>
        </p:nvSpPr>
        <p:spPr>
          <a:xfrm>
            <a:off x="1882779" y="1190346"/>
            <a:ext cx="9682844" cy="198109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 page 10 of your Engineering Notebook, write notes about the mission models.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EA8415-196D-65F4-7EB5-F44EB573AEB0}"/>
              </a:ext>
            </a:extLst>
          </p:cNvPr>
          <p:cNvSpPr txBox="1"/>
          <p:nvPr/>
        </p:nvSpPr>
        <p:spPr>
          <a:xfrm>
            <a:off x="784869" y="5021323"/>
            <a:ext cx="6195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Page 6 of the Engineering Notebook has the Project Sparks.</a:t>
            </a:r>
          </a:p>
        </p:txBody>
      </p:sp>
      <p:pic>
        <p:nvPicPr>
          <p:cNvPr id="2" name="Graphic 1" descr="Badge Question Mark with solid fill">
            <a:extLst>
              <a:ext uri="{FF2B5EF4-FFF2-40B4-BE49-F238E27FC236}">
                <a16:creationId xmlns:a16="http://schemas.microsoft.com/office/drawing/2014/main" id="{84D654BD-BE5E-F634-2C69-6D5AAF3EF3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pic>
        <p:nvPicPr>
          <p:cNvPr id="5" name="Picture 4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135B5703-26FF-E6A9-29AC-8BD483DABA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851" y="3004044"/>
            <a:ext cx="3722280" cy="3215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3C1A09D-12CC-F523-0601-AC4A36B30EBD}"/>
              </a:ext>
            </a:extLst>
          </p:cNvPr>
          <p:cNvSpPr txBox="1">
            <a:spLocks/>
          </p:cNvSpPr>
          <p:nvPr/>
        </p:nvSpPr>
        <p:spPr>
          <a:xfrm>
            <a:off x="784869" y="3171445"/>
            <a:ext cx="6195051" cy="19022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Answer the reflection questions.</a:t>
            </a:r>
          </a:p>
        </p:txBody>
      </p:sp>
    </p:spTree>
    <p:extLst>
      <p:ext uri="{BB962C8B-B14F-4D97-AF65-F5344CB8AC3E}">
        <p14:creationId xmlns:p14="http://schemas.microsoft.com/office/powerpoint/2010/main" val="2665253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791700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7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 the mission models relate to the Project Sparks? </a:t>
            </a:r>
          </a:p>
          <a:p>
            <a:pPr marL="0" indent="0">
              <a:buNone/>
            </a:pPr>
            <a:r>
              <a:rPr lang="en-US" sz="37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Which mission models look interesting  to you? </a:t>
            </a:r>
          </a:p>
          <a:p>
            <a:pPr marL="0" indent="0">
              <a:buNone/>
            </a:pPr>
            <a:r>
              <a:rPr lang="en-US" sz="37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does your team plan to have fun while working on the game and project?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4" name="Picture 3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6F6FCEC-60AB-A5C5-061E-46EE6F3D2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22545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 the mission models connect with the BIOGLOW</a:t>
            </a:r>
            <a:r>
              <a:rPr lang="en-US" sz="48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TM</a:t>
            </a: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theme?</a:t>
            </a:r>
            <a:endParaRPr lang="en-US" sz="48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0FFEE17-B51F-DE46-FFD4-39362DA19DB5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B4B920EB-3063-C08B-CF4E-73C24AC43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2DCFCFB2-778F-E363-76FB-4EE218DC8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304F50D3-9578-747F-274A-3555D0AF6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1ECBD0F-E2B5-CE20-487C-9F82C66CC696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142C8DC-1223-4D5F-92E9-F1E6F02EDE5C}"/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2814</TotalTime>
  <Words>1072</Words>
  <Application>Microsoft Office PowerPoint</Application>
  <PresentationFormat>Widescreen</PresentationFormat>
  <Paragraphs>97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2026-05-22T16:48:43Z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4541300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