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5"/>
  </p:notesMasterIdLst>
  <p:sldIdLst>
    <p:sldId id="345" r:id="rId5"/>
    <p:sldId id="346" r:id="rId6"/>
    <p:sldId id="347" r:id="rId7"/>
    <p:sldId id="371" r:id="rId8"/>
    <p:sldId id="368" r:id="rId9"/>
    <p:sldId id="355" r:id="rId10"/>
    <p:sldId id="357" r:id="rId11"/>
    <p:sldId id="356" r:id="rId12"/>
    <p:sldId id="359" r:id="rId13"/>
    <p:sldId id="3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63D393-6E76-4CCC-B32A-51D50A11CA01}" v="10" dt="2026-05-22T15:33:22.044"/>
    <p1510:client id="{AAFFC369-DA7C-479D-A905-995D9E16A7C9}" v="1" dt="2026-05-22T17:08:41.0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1634" autoAdjust="0"/>
  </p:normalViewPr>
  <p:slideViewPr>
    <p:cSldViewPr snapToGrid="0">
      <p:cViewPr varScale="1">
        <p:scale>
          <a:sx n="72" d="100"/>
          <a:sy n="72" d="100"/>
        </p:scale>
        <p:origin x="998" y="43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 sldOrd">
      <pc:chgData name="Kate Sample" userId="ad24f2c8-db21-4b10-9534-7a98911ec180" providerId="ADAL" clId="{C9D5FCC2-313F-4ADF-852E-FBEE7C6548C8}" dt="2026-05-22T15:40:17.778" v="173" actId="1076"/>
      <pc:docMkLst>
        <pc:docMk/>
      </pc:docMkLst>
      <pc:sldChg chg="del">
        <pc:chgData name="Kate Sample" userId="ad24f2c8-db21-4b10-9534-7a98911ec180" providerId="ADAL" clId="{C9D5FCC2-313F-4ADF-852E-FBEE7C6548C8}" dt="2026-05-22T14:29:26.468" v="1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2T14:50:29.760" v="4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2T14:50:29.760" v="4"/>
          <ac:picMkLst>
            <pc:docMk/>
            <pc:sldMk cId="2890323369" sldId="345"/>
            <ac:picMk id="2" creationId="{967092DE-B731-00B4-7484-EEB0D8575DF5}"/>
          </ac:picMkLst>
        </pc:picChg>
        <pc:picChg chg="add mod">
          <ac:chgData name="Kate Sample" userId="ad24f2c8-db21-4b10-9534-7a98911ec180" providerId="ADAL" clId="{C9D5FCC2-313F-4ADF-852E-FBEE7C6548C8}" dt="2026-05-22T14:50:29.760" v="4"/>
          <ac:picMkLst>
            <pc:docMk/>
            <pc:sldMk cId="2890323369" sldId="345"/>
            <ac:picMk id="5" creationId="{759617AC-CF5B-9E27-3C99-27CD6FB49B15}"/>
          </ac:picMkLst>
        </pc:picChg>
        <pc:picChg chg="del">
          <ac:chgData name="Kate Sample" userId="ad24f2c8-db21-4b10-9534-7a98911ec180" providerId="ADAL" clId="{C9D5FCC2-313F-4ADF-852E-FBEE7C6548C8}" dt="2026-05-22T14:50:27.769" v="2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50:29.194" v="3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modSp mod modNotesTx">
        <pc:chgData name="Kate Sample" userId="ad24f2c8-db21-4b10-9534-7a98911ec180" providerId="ADAL" clId="{C9D5FCC2-313F-4ADF-852E-FBEE7C6548C8}" dt="2026-05-22T15:39:45.404" v="171" actId="1076"/>
        <pc:sldMkLst>
          <pc:docMk/>
          <pc:sldMk cId="1999005728" sldId="355"/>
        </pc:sldMkLst>
        <pc:spChg chg="mod">
          <ac:chgData name="Kate Sample" userId="ad24f2c8-db21-4b10-9534-7a98911ec180" providerId="ADAL" clId="{C9D5FCC2-313F-4ADF-852E-FBEE7C6548C8}" dt="2026-05-22T15:35:36.666" v="85" actId="20577"/>
          <ac:spMkLst>
            <pc:docMk/>
            <pc:sldMk cId="1999005728" sldId="355"/>
            <ac:spMk id="3" creationId="{F0BE0D4D-5CC3-B3F1-F43D-3820DA02D688}"/>
          </ac:spMkLst>
        </pc:spChg>
        <pc:spChg chg="mod">
          <ac:chgData name="Kate Sample" userId="ad24f2c8-db21-4b10-9534-7a98911ec180" providerId="ADAL" clId="{C9D5FCC2-313F-4ADF-852E-FBEE7C6548C8}" dt="2026-05-22T15:39:45.404" v="171" actId="1076"/>
          <ac:spMkLst>
            <pc:docMk/>
            <pc:sldMk cId="1999005728" sldId="355"/>
            <ac:spMk id="13" creationId="{633F7B0A-9ECC-9258-1B3E-6B8C01FA3F29}"/>
          </ac:spMkLst>
        </pc:spChg>
      </pc:sldChg>
      <pc:sldChg chg="modSp mod">
        <pc:chgData name="Kate Sample" userId="ad24f2c8-db21-4b10-9534-7a98911ec180" providerId="ADAL" clId="{C9D5FCC2-313F-4ADF-852E-FBEE7C6548C8}" dt="2026-05-22T15:38:26.258" v="170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5:38:26.258" v="170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29:24.116" v="0"/>
        <pc:sldMkLst>
          <pc:docMk/>
          <pc:sldMk cId="4203380145" sldId="365"/>
        </pc:sldMkLst>
      </pc:sldChg>
      <pc:sldChg chg="ord">
        <pc:chgData name="Kate Sample" userId="ad24f2c8-db21-4b10-9534-7a98911ec180" providerId="ADAL" clId="{C9D5FCC2-313F-4ADF-852E-FBEE7C6548C8}" dt="2026-05-22T15:35:54.204" v="87"/>
        <pc:sldMkLst>
          <pc:docMk/>
          <pc:sldMk cId="1669780500" sldId="368"/>
        </pc:sldMkLst>
      </pc:sldChg>
      <pc:sldChg chg="addSp delSp modSp mod modNotesTx">
        <pc:chgData name="Kate Sample" userId="ad24f2c8-db21-4b10-9534-7a98911ec180" providerId="ADAL" clId="{C9D5FCC2-313F-4ADF-852E-FBEE7C6548C8}" dt="2026-05-22T15:40:17.778" v="173" actId="1076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5:27:31.464" v="32" actId="1076"/>
          <ac:spMkLst>
            <pc:docMk/>
            <pc:sldMk cId="1370320588" sldId="371"/>
            <ac:spMk id="5" creationId="{FA7752B5-7D6F-9CB5-B0B3-013F2EA2963F}"/>
          </ac:spMkLst>
        </pc:spChg>
        <pc:spChg chg="mod">
          <ac:chgData name="Kate Sample" userId="ad24f2c8-db21-4b10-9534-7a98911ec180" providerId="ADAL" clId="{C9D5FCC2-313F-4ADF-852E-FBEE7C6548C8}" dt="2026-05-22T15:27:09.108" v="28" actId="1076"/>
          <ac:spMkLst>
            <pc:docMk/>
            <pc:sldMk cId="1370320588" sldId="371"/>
            <ac:spMk id="12" creationId="{7A350CC3-8DCB-7DF0-1F5A-D3B2F837E1CF}"/>
          </ac:spMkLst>
        </pc:spChg>
        <pc:spChg chg="mod">
          <ac:chgData name="Kate Sample" userId="ad24f2c8-db21-4b10-9534-7a98911ec180" providerId="ADAL" clId="{C9D5FCC2-313F-4ADF-852E-FBEE7C6548C8}" dt="2026-05-22T15:27:26.048" v="30"/>
          <ac:spMkLst>
            <pc:docMk/>
            <pc:sldMk cId="1370320588" sldId="371"/>
            <ac:spMk id="13" creationId="{916A3F4D-97B8-789C-D290-2D34D9C8C934}"/>
          </ac:spMkLst>
        </pc:spChg>
        <pc:spChg chg="add mod">
          <ac:chgData name="Kate Sample" userId="ad24f2c8-db21-4b10-9534-7a98911ec180" providerId="ADAL" clId="{C9D5FCC2-313F-4ADF-852E-FBEE7C6548C8}" dt="2026-05-22T15:40:17.778" v="173" actId="1076"/>
          <ac:spMkLst>
            <pc:docMk/>
            <pc:sldMk cId="1370320588" sldId="371"/>
            <ac:spMk id="14" creationId="{21928742-1E29-8451-43C9-D753F861FDF5}"/>
          </ac:spMkLst>
        </pc:spChg>
        <pc:grpChg chg="add mod">
          <ac:chgData name="Kate Sample" userId="ad24f2c8-db21-4b10-9534-7a98911ec180" providerId="ADAL" clId="{C9D5FCC2-313F-4ADF-852E-FBEE7C6548C8}" dt="2026-05-22T15:40:12.204" v="172" actId="1076"/>
          <ac:grpSpMkLst>
            <pc:docMk/>
            <pc:sldMk cId="1370320588" sldId="371"/>
            <ac:grpSpMk id="2" creationId="{22D5C540-3DBD-8626-452A-FCAEF90E87F1}"/>
          </ac:grpSpMkLst>
        </pc:grpChg>
        <pc:grpChg chg="del">
          <ac:chgData name="Kate Sample" userId="ad24f2c8-db21-4b10-9534-7a98911ec180" providerId="ADAL" clId="{C9D5FCC2-313F-4ADF-852E-FBEE7C6548C8}" dt="2026-05-22T15:26:36.746" v="5" actId="478"/>
          <ac:grpSpMkLst>
            <pc:docMk/>
            <pc:sldMk cId="1370320588" sldId="371"/>
            <ac:grpSpMk id="8" creationId="{A912364C-78F7-25ED-4A02-6649A776408F}"/>
          </ac:grpSpMkLst>
        </pc:grpChg>
        <pc:picChg chg="mod">
          <ac:chgData name="Kate Sample" userId="ad24f2c8-db21-4b10-9534-7a98911ec180" providerId="ADAL" clId="{C9D5FCC2-313F-4ADF-852E-FBEE7C6548C8}" dt="2026-05-22T15:27:26.048" v="30"/>
          <ac:picMkLst>
            <pc:docMk/>
            <pc:sldMk cId="1370320588" sldId="371"/>
            <ac:picMk id="3" creationId="{EED408BD-1120-3695-4452-744AFD0C6DD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 progress made on their innovation project solution and missions in the previous session.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Talk about how your team has had fun while exploring the season theme and share examples of how your team has celebrated your hard work.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Complete the “Event Time” section of the Team Progress sheet on page 8</a:t>
            </a:r>
            <a:endParaRPr lang="en-US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Font typeface="Arial" panose="020B0604020202020204" pitchFamily="34" charset="0"/>
              <a:buNone/>
            </a:pPr>
            <a:endParaRPr lang="en-US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5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54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Look at the robot design rubric to learn about what to include in your five-minute explanation.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Plan your robot design explanation by creating an outline or script.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sure to share how each member of the team contributed to the project and robot design.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develop and practice your project presentation and collect feedback.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endParaRPr lang="en-US" sz="54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54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5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54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the team with the robot design rubric. Have the team reflect on their progress and complete the final section of the Team Progress sheet on page 8 of the Engineering Notebook.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Build team confidence by having them practice communicating their innovation project and  robot design solutions.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Every team member should participate in the presentation at the judging session.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the team needs any accommodations, contact the organizer of the event.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part of their mission strategy, the team should know who will run the robot during the matches.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Look at the robot design rubric to learn about what to include in your five-minute explanation.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Plan your robot design explanation by creating an outline or script.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sure to share how each member of the team contributed to the project and robot design.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develop and practice your project presentation and collect feedback.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the team with the robot design rubric. Have the team reflect on their progress and complete the final section of the Team Progress sheet on page 8 of the Engineering Notebook.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Build team confidence by having them practice communicating their innovation project and  robot design solutions.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Every team member should participate in the presentation at the judging session.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the team needs any accommodations, contact the organizer of the event.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part of their mission strategy, the team should know who will run the robot during the matches.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Practice your project presentation and collect feedback.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11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523999"/>
            <a:ext cx="4261981" cy="48282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finalize our innovation project presentation.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finalize our robot game and prepare our robot design explanation.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will finalize their innovation project presentation and outline their robot 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design presentation. 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67092DE-B731-00B4-7484-EEB0D8575D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759617AC-CF5B-9E27-3C99-27CD6FB49B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7B7D0383-F370-03B6-60E1-802ECF3CF5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explanation: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statement that makes something clear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robot design: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process used to build and code robot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 descr="A group of young men working on a project&#10;&#10;AI-generated content may be incorrect.">
            <a:extLst>
              <a:ext uri="{FF2B5EF4-FFF2-40B4-BE49-F238E27FC236}">
                <a16:creationId xmlns:a16="http://schemas.microsoft.com/office/drawing/2014/main" id="{96C33C9F-5C4A-6452-9CD4-80B6152AAE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298543" y="1747772"/>
            <a:ext cx="3614057" cy="240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A350CC3-8DCB-7DF0-1F5A-D3B2F837E1CF}"/>
              </a:ext>
            </a:extLst>
          </p:cNvPr>
          <p:cNvSpPr txBox="1">
            <a:spLocks/>
          </p:cNvSpPr>
          <p:nvPr/>
        </p:nvSpPr>
        <p:spPr>
          <a:xfrm>
            <a:off x="1846357" y="1036953"/>
            <a:ext cx="9888443" cy="1485901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are some ways your team had fun this season?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7752B5-7D6F-9CB5-B0B3-013F2EA2963F}"/>
              </a:ext>
            </a:extLst>
          </p:cNvPr>
          <p:cNvSpPr txBox="1"/>
          <p:nvPr/>
        </p:nvSpPr>
        <p:spPr>
          <a:xfrm>
            <a:off x="587828" y="2570120"/>
            <a:ext cx="4496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Complete the “Event Time” section on page 8 of your Engineering Notebook.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D5C540-3DBD-8626-452A-FCAEF90E87F1}"/>
              </a:ext>
            </a:extLst>
          </p:cNvPr>
          <p:cNvGrpSpPr/>
          <p:nvPr/>
        </p:nvGrpSpPr>
        <p:grpSpPr>
          <a:xfrm>
            <a:off x="5546469" y="2420234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ED408BD-1120-3695-4452-744AFD0C6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16A3F4D-97B8-789C-D290-2D34D9C8C934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928742-1E29-8451-43C9-D753F861FDF5}"/>
              </a:ext>
            </a:extLst>
          </p:cNvPr>
          <p:cNvSpPr txBox="1"/>
          <p:nvPr/>
        </p:nvSpPr>
        <p:spPr>
          <a:xfrm>
            <a:off x="6018357" y="2893285"/>
            <a:ext cx="560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</a:t>
            </a:r>
            <a:r>
              <a:rPr lang="en-US" sz="2000" b="1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We enjoy and celebrate what we do!</a:t>
            </a:r>
            <a:endParaRPr lang="en-US" sz="2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50023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i="0" u="none" strike="noStrike" dirty="0">
                <a:solidFill>
                  <a:srgbClr val="0660AC"/>
                </a:solidFill>
                <a:effectLst/>
                <a:latin typeface="Roboto" panose="02000000000000000000" pitchFamily="2" charset="0"/>
              </a:rPr>
              <a:t>Using the robot design rubric, plan your presentation.</a:t>
            </a:r>
            <a:r>
              <a:rPr lang="en-US" sz="4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800" b="1" dirty="0">
              <a:solidFill>
                <a:srgbClr val="0660A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857443"/>
            <a:ext cx="5197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buNone/>
            </a:pPr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a script to help remember key points.​</a:t>
            </a:r>
          </a:p>
          <a:p>
            <a:pPr algn="l" rtl="0" fontAlgn="base">
              <a:buNone/>
            </a:pPr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​</a:t>
            </a:r>
          </a:p>
          <a:p>
            <a:pPr algn="l" rtl="0" fontAlgn="base"/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Make sure to explain how everyone contributed to the robot design.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015A22-4FB2-5225-7BA2-F593D12BB250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0A038B5-49BF-2BFF-D6D1-B8E194B177D3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5" name="Graphic 4" descr="Good Idea with solid fill">
              <a:extLst>
                <a:ext uri="{FF2B5EF4-FFF2-40B4-BE49-F238E27FC236}">
                  <a16:creationId xmlns:a16="http://schemas.microsoft.com/office/drawing/2014/main" id="{A4C7C0EE-0531-E336-49AC-E70C582B65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pic>
        <p:nvPicPr>
          <p:cNvPr id="6" name="Picture 5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42221076-902C-C356-C58A-F0977E6168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8" y="1036953"/>
            <a:ext cx="10309222" cy="157276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7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Continue working on and practicing your innovation project presentation.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8" y="2813229"/>
            <a:ext cx="669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Does everyone have a part in the presentation? </a:t>
            </a:r>
          </a:p>
        </p:txBody>
      </p: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CD38F34B-853D-6776-7F77-0696CB5901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Which parts of you robot show how you used the Engineering Design process?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are everyone’s contributions recognized in the presentation?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has </a:t>
            </a:r>
            <a:r>
              <a:rPr lang="en-US" sz="3600" b="1" i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FIRST</a:t>
            </a: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6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LEGO</a:t>
            </a:r>
            <a:r>
              <a:rPr lang="en-US" sz="36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®</a:t>
            </a: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League made a difference for you?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2390A514-1394-42AF-A9DC-47370A1A3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17112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Practice your project presentation and collect feedback.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9430785-E300-6A02-1D4B-B0F2293FA7DA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FEF84C56-8C52-7C20-DDA2-EB26A9A3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CA1BDC1C-9D44-B52B-C87A-A258C1AA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F13F9241-EB27-126A-E18A-A2EFA227F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ED4D00-E119-EEAE-8323-D7F790B32F80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30F02D-56F5-4E99-99E2-08C76068A5D7}"/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2079</TotalTime>
  <Words>778</Words>
  <Application>Microsoft Office PowerPoint</Application>
  <PresentationFormat>Widescreen</PresentationFormat>
  <Paragraphs>74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4541400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