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6"/>
  </p:notesMasterIdLst>
  <p:sldIdLst>
    <p:sldId id="345" r:id="rId6"/>
    <p:sldId id="346" r:id="rId7"/>
    <p:sldId id="371" r:id="rId8"/>
    <p:sldId id="355" r:id="rId9"/>
    <p:sldId id="368" r:id="rId10"/>
    <p:sldId id="357" r:id="rId11"/>
    <p:sldId id="372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3D8D42-22CE-4B9D-B445-7A1CFAED26D8}" v="11" dt="2026-05-22T15:48:05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63438" autoAdjust="0"/>
  </p:normalViewPr>
  <p:slideViewPr>
    <p:cSldViewPr snapToGrid="0">
      <p:cViewPr varScale="1">
        <p:scale>
          <a:sx n="70" d="100"/>
          <a:sy n="70" d="100"/>
        </p:scale>
        <p:origin x="2118" y="66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5:48:35.451" v="271" actId="20577"/>
      <pc:docMkLst>
        <pc:docMk/>
      </pc:docMkLst>
      <pc:sldChg chg="del">
        <pc:chgData name="Kate Sample" userId="ad24f2c8-db21-4b10-9534-7a98911ec180" providerId="ADAL" clId="{C9D5FCC2-313F-4ADF-852E-FBEE7C6548C8}" dt="2026-05-22T14:29:30.574" v="0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2T14:50:38.843" v="4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2T14:50:38.843" v="4"/>
          <ac:picMkLst>
            <pc:docMk/>
            <pc:sldMk cId="2890323369" sldId="345"/>
            <ac:picMk id="2" creationId="{42CC5645-97B2-65A3-8A4D-D98842563ED2}"/>
          </ac:picMkLst>
        </pc:picChg>
        <pc:picChg chg="add mod">
          <ac:chgData name="Kate Sample" userId="ad24f2c8-db21-4b10-9534-7a98911ec180" providerId="ADAL" clId="{C9D5FCC2-313F-4ADF-852E-FBEE7C6548C8}" dt="2026-05-22T14:50:38.843" v="4"/>
          <ac:picMkLst>
            <pc:docMk/>
            <pc:sldMk cId="2890323369" sldId="345"/>
            <ac:picMk id="5" creationId="{881ED5C5-91CA-5BBD-2BC4-9931A749FC45}"/>
          </ac:picMkLst>
        </pc:picChg>
        <pc:picChg chg="del">
          <ac:chgData name="Kate Sample" userId="ad24f2c8-db21-4b10-9534-7a98911ec180" providerId="ADAL" clId="{C9D5FCC2-313F-4ADF-852E-FBEE7C6548C8}" dt="2026-05-22T14:50:37.078" v="2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50:37.641" v="3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modNotesTx">
        <pc:chgData name="Kate Sample" userId="ad24f2c8-db21-4b10-9534-7a98911ec180" providerId="ADAL" clId="{C9D5FCC2-313F-4ADF-852E-FBEE7C6548C8}" dt="2026-05-22T15:46:31.352" v="148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2T15:47:55.326" v="150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5:47:55.326" v="150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29:34.073" v="1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5:44:52.737" v="107" actId="1076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5:41:50.234" v="58" actId="1076"/>
          <ac:spMkLst>
            <pc:docMk/>
            <pc:sldMk cId="1370320588" sldId="371"/>
            <ac:spMk id="5" creationId="{B7EFA761-0783-5B0B-93CC-C0847641CF2F}"/>
          </ac:spMkLst>
        </pc:spChg>
        <pc:spChg chg="mod">
          <ac:chgData name="Kate Sample" userId="ad24f2c8-db21-4b10-9534-7a98911ec180" providerId="ADAL" clId="{C9D5FCC2-313F-4ADF-852E-FBEE7C6548C8}" dt="2026-05-22T15:42:06.754" v="61" actId="1076"/>
          <ac:spMkLst>
            <pc:docMk/>
            <pc:sldMk cId="1370320588" sldId="371"/>
            <ac:spMk id="8" creationId="{ED3F8804-D310-2190-AB23-71634465D332}"/>
          </ac:spMkLst>
        </pc:spChg>
        <pc:spChg chg="mod">
          <ac:chgData name="Kate Sample" userId="ad24f2c8-db21-4b10-9534-7a98911ec180" providerId="ADAL" clId="{C9D5FCC2-313F-4ADF-852E-FBEE7C6548C8}" dt="2026-05-22T15:40:21.900" v="6"/>
          <ac:spMkLst>
            <pc:docMk/>
            <pc:sldMk cId="1370320588" sldId="371"/>
            <ac:spMk id="13" creationId="{25F19DF5-5EDB-D2F5-1640-B51004E96D88}"/>
          </ac:spMkLst>
        </pc:spChg>
        <pc:spChg chg="add mod">
          <ac:chgData name="Kate Sample" userId="ad24f2c8-db21-4b10-9534-7a98911ec180" providerId="ADAL" clId="{C9D5FCC2-313F-4ADF-852E-FBEE7C6548C8}" dt="2026-05-22T15:44:52.737" v="107" actId="1076"/>
          <ac:spMkLst>
            <pc:docMk/>
            <pc:sldMk cId="1370320588" sldId="371"/>
            <ac:spMk id="14" creationId="{6C4291AE-A37D-F7B5-FEA9-65F07E31CDC8}"/>
          </ac:spMkLst>
        </pc:spChg>
        <pc:grpChg chg="add mod">
          <ac:chgData name="Kate Sample" userId="ad24f2c8-db21-4b10-9534-7a98911ec180" providerId="ADAL" clId="{C9D5FCC2-313F-4ADF-852E-FBEE7C6548C8}" dt="2026-05-22T15:44:52.737" v="107" actId="1076"/>
          <ac:grpSpMkLst>
            <pc:docMk/>
            <pc:sldMk cId="1370320588" sldId="371"/>
            <ac:grpSpMk id="2" creationId="{0F01E858-3033-3D51-DF14-385C5352470B}"/>
          </ac:grpSpMkLst>
        </pc:grpChg>
        <pc:grpChg chg="del">
          <ac:chgData name="Kate Sample" userId="ad24f2c8-db21-4b10-9534-7a98911ec180" providerId="ADAL" clId="{C9D5FCC2-313F-4ADF-852E-FBEE7C6548C8}" dt="2026-05-22T15:40:03.366" v="5" actId="478"/>
          <ac:grpSpMkLst>
            <pc:docMk/>
            <pc:sldMk cId="1370320588" sldId="371"/>
            <ac:grpSpMk id="9" creationId="{F49AC908-7B15-550A-8FDC-38D8CA4E634A}"/>
          </ac:grpSpMkLst>
        </pc:grpChg>
        <pc:picChg chg="mod">
          <ac:chgData name="Kate Sample" userId="ad24f2c8-db21-4b10-9534-7a98911ec180" providerId="ADAL" clId="{C9D5FCC2-313F-4ADF-852E-FBEE7C6548C8}" dt="2026-05-22T15:40:21.900" v="6"/>
          <ac:picMkLst>
            <pc:docMk/>
            <pc:sldMk cId="1370320588" sldId="371"/>
            <ac:picMk id="3" creationId="{5D0220CB-7C7C-C504-2684-B5850C4FA238}"/>
          </ac:picMkLst>
        </pc:picChg>
      </pc:sldChg>
      <pc:sldChg chg="modSp add mod">
        <pc:chgData name="Kate Sample" userId="ad24f2c8-db21-4b10-9534-7a98911ec180" providerId="ADAL" clId="{C9D5FCC2-313F-4ADF-852E-FBEE7C6548C8}" dt="2026-05-22T15:48:35.451" v="271" actId="20577"/>
        <pc:sldMkLst>
          <pc:docMk/>
          <pc:sldMk cId="716629043" sldId="372"/>
        </pc:sldMkLst>
        <pc:spChg chg="mod">
          <ac:chgData name="Kate Sample" userId="ad24f2c8-db21-4b10-9534-7a98911ec180" providerId="ADAL" clId="{C9D5FCC2-313F-4ADF-852E-FBEE7C6548C8}" dt="2026-05-22T15:48:35.451" v="271" actId="20577"/>
          <ac:spMkLst>
            <pc:docMk/>
            <pc:sldMk cId="716629043" sldId="372"/>
            <ac:spMk id="11" creationId="{B158AEEB-0115-343F-2BA4-404841E4F1E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 progress made on their presentations for robot design and innovation project in the previous session.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Look at your team’s goals listed on page 8. Did you achieve them?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Review page 26, Prepare for Your Event, and page 27, Rubrics &amp; Scoresheets.</a:t>
            </a:r>
          </a:p>
          <a:p>
            <a:pPr marL="0" indent="0" algn="l" rtl="0" fontAlgn="base">
              <a:buFont typeface="Arial" panose="020B0604020202020204" pitchFamily="34" charset="0"/>
              <a:buNone/>
            </a:pPr>
            <a:endParaRPr lang="en-US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Rehearse	your judging presentation by communicating your innovation project and explaining your robot design.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Collect feedback on your presentation from your coach, mentor, or another team.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Practice multiple 2.5-minute robot game matches and calculate the points you score.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Practice your project presentation and your robot design explanation.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a list of everything you will need to bring to the event.	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Try to split the time in this session equally between practicing the presentation and the robot game matches.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practice their presentation before the event.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They can practice by sharing their solutions with others.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judging session flowchart tells you how much time is allowed for the presentation.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run their 2.5-minute robot matches.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sure they practice running their programs in the right order.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have a contingency plan for if things don’t go as planned during the robot game.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They could identify other missions  to run. Remind the team about the Core Values and how they will demonstrate them throughout the event, including at every robot game match.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5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54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Rehearse	your judging presentation by communicating your innovation project and explaining your robot design.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Collect feedback on your presentation from your coach, mentor, or another team.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Practice multiple 2.5-minute robot game matches and calculate the points you score.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Practice your project presentation and your robot design explanation.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a list of everything you will need to bring to the event.	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endParaRPr lang="en-US" sz="54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54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5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54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Try to split the time in this session equally between practicing the presentation and the robot game matches.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practice their presentation before the event.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They can practice by sharing their solutions with others.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judging session flowchart tells you how much time is allowed for the presentation.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run their 2.5-minute robot matches.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sure they practice running their programs in the right order.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have a contingency plan for if things don’t go as planned during the robot game.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They could identify other missions  to run. Remind the team about the Core Values and how they will demonstrate them throughout the event, including at every robot game match.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691A0-588D-59C1-5C8F-8A01D4007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C19AD0-08CD-AF7C-9A77-9E0B78771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D6A95-64A2-9D7F-8781-D9030A4B7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199C27-7D73-C0A4-2DE3-3C9E579215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169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Review the judging rubrics and robot game scoresheet.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Practice presenting your project and robot design explanation.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364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11514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71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84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59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032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22263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5661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70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54593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950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88749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4647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78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12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028701"/>
            <a:ext cx="4261981" cy="5323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practice our presentation for our innovation project and robot solutions.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run practice robot game matches.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will practice their presentations and practice robot game matches to prepare for their event.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42CC5645-97B2-65A3-8A4D-D98842563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881ED5C5-91CA-5BBD-2BC4-9931A749FC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D9E0F513-8A51-37B1-775B-5AE1706AA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3F8804-D310-2190-AB23-71634465D332}"/>
              </a:ext>
            </a:extLst>
          </p:cNvPr>
          <p:cNvSpPr txBox="1"/>
          <p:nvPr/>
        </p:nvSpPr>
        <p:spPr>
          <a:xfrm>
            <a:off x="587828" y="2594479"/>
            <a:ext cx="449681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Look back at your team’s goals on page 8 of the Engineering Notebook.</a:t>
            </a:r>
          </a:p>
          <a:p>
            <a:endParaRPr lang="en-US" sz="1400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Did you achieve them?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7EFA761-0783-5B0B-93CC-C0847641CF2F}"/>
              </a:ext>
            </a:extLst>
          </p:cNvPr>
          <p:cNvSpPr txBox="1">
            <a:spLocks/>
          </p:cNvSpPr>
          <p:nvPr/>
        </p:nvSpPr>
        <p:spPr>
          <a:xfrm>
            <a:off x="1943100" y="1032876"/>
            <a:ext cx="9661072" cy="1518875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Look back at your team’s goals on page 8.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01E858-3033-3D51-DF14-385C5352470B}"/>
              </a:ext>
            </a:extLst>
          </p:cNvPr>
          <p:cNvGrpSpPr/>
          <p:nvPr/>
        </p:nvGrpSpPr>
        <p:grpSpPr>
          <a:xfrm>
            <a:off x="5523320" y="1940109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D0220CB-7C7C-C504-2684-B5850C4FA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F19DF5-5EDB-D2F5-1640-B51004E96D88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C4291AE-A37D-F7B5-FEA9-65F07E31CDC8}"/>
              </a:ext>
            </a:extLst>
          </p:cNvPr>
          <p:cNvSpPr txBox="1"/>
          <p:nvPr/>
        </p:nvSpPr>
        <p:spPr>
          <a:xfrm>
            <a:off x="5995208" y="2209740"/>
            <a:ext cx="5607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Take pride in what you’ve accomplished this season and enjoy the experience of sharing it with others.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2"/>
            <a:ext cx="9682844" cy="214995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Rehearse your full presentation for your innovation project and robot design.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3429000"/>
            <a:ext cx="669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Get feedback from your coach, a mentor, or another team.</a:t>
            </a:r>
          </a:p>
        </p:txBody>
      </p:sp>
      <p:pic>
        <p:nvPicPr>
          <p:cNvPr id="4" name="Picture 3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97BBBBF-A237-A0E2-DEFD-BBED364DA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Practice multiple 2 minute 30 second robot game matches.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843944"/>
            <a:ext cx="7880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the scoresheets on page 27 to calculate the points you score.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4" name="Picture 3" descr="A group of children standing together&#10;&#10;AI-generated content may be incorrect.">
            <a:extLst>
              <a:ext uri="{FF2B5EF4-FFF2-40B4-BE49-F238E27FC236}">
                <a16:creationId xmlns:a16="http://schemas.microsoft.com/office/drawing/2014/main" id="{4EF1012A-E671-9668-9BEB-4249B2624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857" y="3643537"/>
            <a:ext cx="8210286" cy="25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your plan for having your team’s robot attachments ready for the robot game?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has your team accomplished?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52A9B62E-FB4E-77A3-F196-D0ACA64A74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31C5B-D4FD-94A5-22A3-64A828C6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A78AA43-E51E-8F3C-65EA-61C9CDF7943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FE9CF302-4AFE-D9AA-9F29-035C8C65983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582C0D82-D60D-8131-9C35-1C5BAA0B665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158AEEB-0115-343F-2BA4-404841E4F1EC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will you do if a mission does not work during a match?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else does your team need to work on before </a:t>
            </a:r>
            <a:r>
              <a:rPr lang="en-US" sz="4000" b="1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event?</a:t>
            </a:r>
            <a:endParaRPr lang="en-US" sz="4000" b="1" dirty="0">
              <a:solidFill>
                <a:srgbClr val="0660A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B5578B-EC80-6FD2-59E1-BE35C4D51453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A5FA6EA-F7EF-3145-DF10-03132793578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0ED66ACF-9D07-D5D1-1E6B-7E54DF9679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C2118C08-E68A-83B5-9D12-3044C651BD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29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Practice presenting your project and robot design presentations.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1C3E3B1-2FC8-3FFD-8C47-D37920A92050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4BF53B8C-D431-3546-9CFB-D880E522C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F133713A-6238-1B51-495A-38B179B9D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3D8D4ED7-F32D-77CA-0CB3-11E9DE84A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C42D088-098B-BCEA-C7BA-04EBC79E1CE3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F5A9D6-00B0-403B-9E92-74965B1EE039}"/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2028</TotalTime>
  <Words>860</Words>
  <Application>Microsoft Office PowerPoint</Application>
  <PresentationFormat>Widescreen</PresentationFormat>
  <Paragraphs>80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Kate Sample</cp:lastModifiedBy>
  <cp:revision>92</cp:revision>
  <dcterms:created xsi:type="dcterms:W3CDTF">2020-04-21T20:33:01Z</dcterms:created>
  <dcterms:modified xsi:type="dcterms:W3CDTF">2026-05-22T15:48:39Z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4541200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