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16"/>
  </p:notesMasterIdLst>
  <p:sldIdLst>
    <p:sldId id="345" r:id="rId5"/>
    <p:sldId id="370" r:id="rId6"/>
    <p:sldId id="346" r:id="rId7"/>
    <p:sldId id="347" r:id="rId8"/>
    <p:sldId id="355" r:id="rId9"/>
    <p:sldId id="368" r:id="rId10"/>
    <p:sldId id="369" r:id="rId11"/>
    <p:sldId id="357" r:id="rId12"/>
    <p:sldId id="356" r:id="rId13"/>
    <p:sldId id="359" r:id="rId14"/>
    <p:sldId id="3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A848"/>
    <a:srgbClr val="ED1C24"/>
    <a:srgbClr val="0660AC"/>
    <a:srgbClr val="00A551"/>
    <a:srgbClr val="0FB7D1"/>
    <a:srgbClr val="FF781D"/>
    <a:srgbClr val="662D91"/>
    <a:srgbClr val="FFFFFF"/>
    <a:srgbClr val="E3F3F6"/>
    <a:srgbClr val="EBF5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0E260B-7ABC-4909-8063-7856DB6E5E64}" v="12" dt="2026-05-21T21:54:22.897"/>
    <p1510:client id="{B53566A7-D546-48F2-BA90-0330F395E534}" v="1" dt="2026-05-22T16:49:33.3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5490" autoAdjust="0"/>
  </p:normalViewPr>
  <p:slideViewPr>
    <p:cSldViewPr snapToGrid="0">
      <p:cViewPr varScale="1">
        <p:scale>
          <a:sx n="67" d="100"/>
          <a:sy n="67" d="100"/>
        </p:scale>
        <p:origin x="1190" y="58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1T21:55:32.530" v="150" actId="20577"/>
      <pc:docMkLst>
        <pc:docMk/>
      </pc:docMkLst>
      <pc:sldChg chg="del">
        <pc:chgData name="Kate Sample" userId="ad24f2c8-db21-4b10-9534-7a98911ec180" providerId="ADAL" clId="{C9D5FCC2-313F-4ADF-852E-FBEE7C6548C8}" dt="2026-05-21T21:42:27.106" v="3" actId="47"/>
        <pc:sldMkLst>
          <pc:docMk/>
          <pc:sldMk cId="1109188424" sldId="294"/>
        </pc:sldMkLst>
      </pc:sldChg>
      <pc:sldChg chg="addSp delSp modSp">
        <pc:chgData name="Kate Sample" userId="ad24f2c8-db21-4b10-9534-7a98911ec180" providerId="ADAL" clId="{C9D5FCC2-313F-4ADF-852E-FBEE7C6548C8}" dt="2026-05-21T21:44:41.718" v="15"/>
        <pc:sldMkLst>
          <pc:docMk/>
          <pc:sldMk cId="2890323369" sldId="345"/>
        </pc:sldMkLst>
        <pc:picChg chg="add mod">
          <ac:chgData name="Kate Sample" userId="ad24f2c8-db21-4b10-9534-7a98911ec180" providerId="ADAL" clId="{C9D5FCC2-313F-4ADF-852E-FBEE7C6548C8}" dt="2026-05-21T21:44:41.718" v="15"/>
          <ac:picMkLst>
            <pc:docMk/>
            <pc:sldMk cId="2890323369" sldId="345"/>
            <ac:picMk id="2" creationId="{D504BFDA-4280-95B6-A867-73C551FE3214}"/>
          </ac:picMkLst>
        </pc:picChg>
        <pc:picChg chg="add mod">
          <ac:chgData name="Kate Sample" userId="ad24f2c8-db21-4b10-9534-7a98911ec180" providerId="ADAL" clId="{C9D5FCC2-313F-4ADF-852E-FBEE7C6548C8}" dt="2026-05-21T21:44:41.718" v="15"/>
          <ac:picMkLst>
            <pc:docMk/>
            <pc:sldMk cId="2890323369" sldId="345"/>
            <ac:picMk id="5" creationId="{EB8A5043-DD38-79EF-5EE6-DB6EB481E73A}"/>
          </ac:picMkLst>
        </pc:picChg>
        <pc:picChg chg="del">
          <ac:chgData name="Kate Sample" userId="ad24f2c8-db21-4b10-9534-7a98911ec180" providerId="ADAL" clId="{C9D5FCC2-313F-4ADF-852E-FBEE7C6548C8}" dt="2026-05-21T21:42:12.721" v="0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1T21:42:13.295" v="1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addSp delSp modSp mod">
        <pc:chgData name="Kate Sample" userId="ad24f2c8-db21-4b10-9534-7a98911ec180" providerId="ADAL" clId="{C9D5FCC2-313F-4ADF-852E-FBEE7C6548C8}" dt="2026-05-21T21:49:11.974" v="81" actId="1076"/>
        <pc:sldMkLst>
          <pc:docMk/>
          <pc:sldMk cId="2984839933" sldId="346"/>
        </pc:sldMkLst>
        <pc:spChg chg="add mod">
          <ac:chgData name="Kate Sample" userId="ad24f2c8-db21-4b10-9534-7a98911ec180" providerId="ADAL" clId="{C9D5FCC2-313F-4ADF-852E-FBEE7C6548C8}" dt="2026-05-21T21:48:15.688" v="30" actId="164"/>
          <ac:spMkLst>
            <pc:docMk/>
            <pc:sldMk cId="2984839933" sldId="346"/>
            <ac:spMk id="10" creationId="{D3CB9D6E-D594-7AD6-E377-36FB51778758}"/>
          </ac:spMkLst>
        </pc:spChg>
        <pc:spChg chg="add mod">
          <ac:chgData name="Kate Sample" userId="ad24f2c8-db21-4b10-9534-7a98911ec180" providerId="ADAL" clId="{C9D5FCC2-313F-4ADF-852E-FBEE7C6548C8}" dt="2026-05-21T21:49:11.974" v="81" actId="1076"/>
          <ac:spMkLst>
            <pc:docMk/>
            <pc:sldMk cId="2984839933" sldId="346"/>
            <ac:spMk id="13" creationId="{124C41D2-3EF1-CBB9-348F-56771C4F11A1}"/>
          </ac:spMkLst>
        </pc:spChg>
        <pc:spChg chg="mod">
          <ac:chgData name="Kate Sample" userId="ad24f2c8-db21-4b10-9534-7a98911ec180" providerId="ADAL" clId="{C9D5FCC2-313F-4ADF-852E-FBEE7C6548C8}" dt="2026-05-21T21:47:38.823" v="21" actId="14100"/>
          <ac:spMkLst>
            <pc:docMk/>
            <pc:sldMk cId="2984839933" sldId="346"/>
            <ac:spMk id="18" creationId="{BA0E88E3-F612-1935-7D31-FB209A5EA782}"/>
          </ac:spMkLst>
        </pc:spChg>
        <pc:spChg chg="mod">
          <ac:chgData name="Kate Sample" userId="ad24f2c8-db21-4b10-9534-7a98911ec180" providerId="ADAL" clId="{C9D5FCC2-313F-4ADF-852E-FBEE7C6548C8}" dt="2026-05-21T21:47:42.117" v="22" actId="1076"/>
          <ac:spMkLst>
            <pc:docMk/>
            <pc:sldMk cId="2984839933" sldId="346"/>
            <ac:spMk id="19" creationId="{BEAEDCCE-E731-9EB2-E242-0A319897B47A}"/>
          </ac:spMkLst>
        </pc:spChg>
        <pc:grpChg chg="add mod">
          <ac:chgData name="Kate Sample" userId="ad24f2c8-db21-4b10-9534-7a98911ec180" providerId="ADAL" clId="{C9D5FCC2-313F-4ADF-852E-FBEE7C6548C8}" dt="2026-05-21T21:48:15.688" v="30" actId="164"/>
          <ac:grpSpMkLst>
            <pc:docMk/>
            <pc:sldMk cId="2984839933" sldId="346"/>
            <ac:grpSpMk id="12" creationId="{B88FE806-393D-60B6-45BC-0DA99FAFE329}"/>
          </ac:grpSpMkLst>
        </pc:grpChg>
        <pc:grpChg chg="del">
          <ac:chgData name="Kate Sample" userId="ad24f2c8-db21-4b10-9534-7a98911ec180" providerId="ADAL" clId="{C9D5FCC2-313F-4ADF-852E-FBEE7C6548C8}" dt="2026-05-21T21:47:14.490" v="16" actId="478"/>
          <ac:grpSpMkLst>
            <pc:docMk/>
            <pc:sldMk cId="2984839933" sldId="346"/>
            <ac:grpSpMk id="20" creationId="{D579874A-9195-EF4B-2C43-8E14FFB47AF5}"/>
          </ac:grpSpMkLst>
        </pc:grpChg>
        <pc:picChg chg="add mod">
          <ac:chgData name="Kate Sample" userId="ad24f2c8-db21-4b10-9534-7a98911ec180" providerId="ADAL" clId="{C9D5FCC2-313F-4ADF-852E-FBEE7C6548C8}" dt="2026-05-21T21:48:15.688" v="30" actId="164"/>
          <ac:picMkLst>
            <pc:docMk/>
            <pc:sldMk cId="2984839933" sldId="346"/>
            <ac:picMk id="4" creationId="{13AD4FE6-D294-2A7D-8E8E-5366728E8A58}"/>
          </ac:picMkLst>
        </pc:picChg>
      </pc:sldChg>
      <pc:sldChg chg="modNotesTx">
        <pc:chgData name="Kate Sample" userId="ad24f2c8-db21-4b10-9534-7a98911ec180" providerId="ADAL" clId="{C9D5FCC2-313F-4ADF-852E-FBEE7C6548C8}" dt="2026-05-21T21:52:09.281" v="107" actId="20577"/>
        <pc:sldMkLst>
          <pc:docMk/>
          <pc:sldMk cId="1999005728" sldId="355"/>
        </pc:sldMkLst>
      </pc:sldChg>
      <pc:sldChg chg="modSp mod">
        <pc:chgData name="Kate Sample" userId="ad24f2c8-db21-4b10-9534-7a98911ec180" providerId="ADAL" clId="{C9D5FCC2-313F-4ADF-852E-FBEE7C6548C8}" dt="2026-05-21T21:55:32.530" v="150" actId="20577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1T21:55:32.530" v="150" actId="20577"/>
          <ac:spMkLst>
            <pc:docMk/>
            <pc:sldMk cId="1393850421" sldId="357"/>
            <ac:spMk id="11" creationId="{BB4A7199-DF59-C861-6CFC-158D81D4FADB}"/>
          </ac:spMkLst>
        </pc:spChg>
      </pc:sldChg>
      <pc:sldChg chg="add">
        <pc:chgData name="Kate Sample" userId="ad24f2c8-db21-4b10-9534-7a98911ec180" providerId="ADAL" clId="{C9D5FCC2-313F-4ADF-852E-FBEE7C6548C8}" dt="2026-05-21T21:42:24.631" v="2"/>
        <pc:sldMkLst>
          <pc:docMk/>
          <pc:sldMk cId="4203380145" sldId="365"/>
        </pc:sldMkLst>
      </pc:sldChg>
      <pc:sldChg chg="addSp delSp modSp mod">
        <pc:chgData name="Kate Sample" userId="ad24f2c8-db21-4b10-9534-7a98911ec180" providerId="ADAL" clId="{C9D5FCC2-313F-4ADF-852E-FBEE7C6548C8}" dt="2026-05-21T21:52:49.682" v="110" actId="1076"/>
        <pc:sldMkLst>
          <pc:docMk/>
          <pc:sldMk cId="1669780500" sldId="368"/>
        </pc:sldMkLst>
        <pc:spChg chg="mod">
          <ac:chgData name="Kate Sample" userId="ad24f2c8-db21-4b10-9534-7a98911ec180" providerId="ADAL" clId="{C9D5FCC2-313F-4ADF-852E-FBEE7C6548C8}" dt="2026-05-21T21:52:49.682" v="110" actId="1076"/>
          <ac:spMkLst>
            <pc:docMk/>
            <pc:sldMk cId="1669780500" sldId="368"/>
            <ac:spMk id="3" creationId="{38A50A1B-3382-F1D5-3083-4E25B7306331}"/>
          </ac:spMkLst>
        </pc:spChg>
        <pc:picChg chg="del">
          <ac:chgData name="Kate Sample" userId="ad24f2c8-db21-4b10-9534-7a98911ec180" providerId="ADAL" clId="{C9D5FCC2-313F-4ADF-852E-FBEE7C6548C8}" dt="2026-05-21T21:42:35.251" v="5" actId="478"/>
          <ac:picMkLst>
            <pc:docMk/>
            <pc:sldMk cId="1669780500" sldId="368"/>
            <ac:picMk id="6" creationId="{E0798F82-DCA1-3BDA-6800-1556ED908763}"/>
          </ac:picMkLst>
        </pc:picChg>
        <pc:picChg chg="add mod">
          <ac:chgData name="Kate Sample" userId="ad24f2c8-db21-4b10-9534-7a98911ec180" providerId="ADAL" clId="{C9D5FCC2-313F-4ADF-852E-FBEE7C6548C8}" dt="2026-05-21T21:44:18.838" v="12" actId="1076"/>
          <ac:picMkLst>
            <pc:docMk/>
            <pc:sldMk cId="1669780500" sldId="368"/>
            <ac:picMk id="11" creationId="{988863FE-F15C-4C6F-7A1B-AF3B3EF404E6}"/>
          </ac:picMkLst>
        </pc:picChg>
      </pc:sldChg>
      <pc:sldChg chg="addSp delSp modSp mod">
        <pc:chgData name="Kate Sample" userId="ad24f2c8-db21-4b10-9534-7a98911ec180" providerId="ADAL" clId="{C9D5FCC2-313F-4ADF-852E-FBEE7C6548C8}" dt="2026-05-21T21:44:25.814" v="14" actId="14100"/>
        <pc:sldMkLst>
          <pc:docMk/>
          <pc:sldMk cId="2767951045" sldId="369"/>
        </pc:sldMkLst>
        <pc:picChg chg="del">
          <ac:chgData name="Kate Sample" userId="ad24f2c8-db21-4b10-9534-7a98911ec180" providerId="ADAL" clId="{C9D5FCC2-313F-4ADF-852E-FBEE7C6548C8}" dt="2026-05-21T21:42:33.783" v="4" actId="478"/>
          <ac:picMkLst>
            <pc:docMk/>
            <pc:sldMk cId="2767951045" sldId="369"/>
            <ac:picMk id="2" creationId="{9542F056-8458-5789-88C5-9FE035810D9A}"/>
          </ac:picMkLst>
        </pc:picChg>
        <pc:picChg chg="add mod">
          <ac:chgData name="Kate Sample" userId="ad24f2c8-db21-4b10-9534-7a98911ec180" providerId="ADAL" clId="{C9D5FCC2-313F-4ADF-852E-FBEE7C6548C8}" dt="2026-05-21T21:44:25.814" v="14" actId="14100"/>
          <ac:picMkLst>
            <pc:docMk/>
            <pc:sldMk cId="2767951045" sldId="369"/>
            <ac:picMk id="3" creationId="{E17F3C38-583A-F102-FC6E-6A5BA5F2594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/>
              </a:rPr>
              <a:t>Discuss with students the different mission models they built, and the </a:t>
            </a:r>
            <a:r>
              <a:rPr lang="en-US" b="1" i="0" u="none" strike="noStrike">
                <a:solidFill>
                  <a:srgbClr val="662D91"/>
                </a:solidFill>
                <a:effectLst/>
                <a:latin typeface="Helvetica Neue"/>
              </a:rPr>
              <a:t>Project Sparks </a:t>
            </a:r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/>
              </a:rPr>
              <a:t>from last session.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r>
              <a:rPr lang="en-US" b="0" i="0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1200" b="1" i="0" u="none" strike="noStrike" baseline="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Introduction:</a:t>
            </a:r>
          </a:p>
          <a:p>
            <a:pPr algn="l" rtl="0" fontAlgn="base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• Think about how you will use the Core Value of 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discovery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in your team’s journey. 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• Record what your goals are and what you hope to learn on the Team Progress sheet on page 8.</a:t>
            </a:r>
          </a:p>
          <a:p>
            <a:pPr algn="l" rtl="0" fontAlgn="base"/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buFont typeface="Arial" panose="020B0604020202020204" pitchFamily="34" charset="0"/>
              <a:buNone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Tips:</a:t>
            </a:r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Teams will explore the six Core Values throughout their season.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0" u="sng" strike="noStrike" kern="1200" dirty="0">
                <a:solidFill>
                  <a:srgbClr val="0563C1"/>
                </a:solidFill>
                <a:effectLst/>
                <a:latin typeface="Calibri" panose="020F0502020204030204" pitchFamily="34" charset="0"/>
                <a:cs typeface="Calibri"/>
              </a:rPr>
              <a:t>Session specific vocab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Open the SPIKE App/ Click the Start button.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Find your Lesson.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Tutorial Activities (1-6 (optional)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Competition Ready Unit Training Camp 1: Driving Around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Use the skills you learned to navigate your robot to one of the mission models.  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Talk to your team about your ideas for the innovation project.	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Discuss the reflection questions and record your progress.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>
              <a:buNone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Teams will explore the six  </a:t>
            </a: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FIRST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Core Values throughout their season.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tutorial activities in the SPIKE™ app are optional but recommended if your team  has minimal coding and  building experience.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After a program is downloaded on to the controller, it cannot be transferred back to be opened and edited.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the team practice their  new skills by trying to drive the robot to a model and then returning to home.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should reference  the innovation project page  and begin identifying problems.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will need to decide on their problem statement by Session 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79A0-6943-9DB5-59E3-DD95E07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6FB9-E39B-0A6E-414A-67B17095F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332C-0EB2-8480-C7AC-C905994A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Open the SPIKE App/ Click the Start button.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Find your Lesson.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Tutorial Activities (1-6 (optional)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Competition Ready Unit Training Camp 1: Driving Around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Use the skills you learned to navigate your robot to one of the mission models.  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Talk to your team about your ideas for the innovation project.	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Discuss the reflection questions and record your progress.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>
              <a:buNone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Teams will explore the six  </a:t>
            </a: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FIRST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Core Values throughout their season.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tutorial activities in the SPIKE™ app are optional but recommended if your team  has minimal coding and  building experience.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After a program is downloaded on to the controller, it cannot be transferred back to be opened and edited.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the team practice their  new skills by trying to drive the robot to a model and then returning to home.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should reference  the innovation project page  and begin identifying problems.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will need to decide on their problem statement by Session 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EEDE2-2EC3-1E79-31DB-0EB4FB64D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90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13B8A-0458-C1C4-85F1-10206DE1B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9FA4CE-BAB2-55B4-C9C2-3196FFE469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DFCCFF-8FB2-9EFE-8410-B4FB417DE7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Open the SPIKE App/ Click the Start button.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Find your Lesson.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Tutorial Activities (1-6 (optional)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Competition Ready Unit Training Camp 1: Driving Around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Use the skills you learned to navigate your robot to one of the mission models.  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Talk to your team about your ideas for the innovation project.	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Discuss the reflection questions and record your progress.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>
              <a:buNone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Teams will explore the six  </a:t>
            </a: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FIRST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Core Values throughout their season.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tutorial activities in the SPIKE™ app are optional but recommended if your team  has minimal coding and  building experience.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After a program is downloaded on to the controller, it cannot be transferred back to be opened and edited.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the team practice their  new skills by trying to drive the robot to a model and then returning to home.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should reference  the innovation project page  and begin identifying problems.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will need to decide on their problem statement by Session 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77161C-69CF-2B4D-CA56-1EC578FADE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3803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lang="en-US" sz="1200" b="1" dirty="0">
                <a:latin typeface="Arial"/>
                <a:cs typeface="Arial"/>
              </a:rPr>
              <a:t>Session Tips:</a:t>
            </a:r>
            <a:br>
              <a:rPr lang="en-US" sz="1200" dirty="0">
                <a:latin typeface="Arial"/>
                <a:cs typeface="Arial"/>
              </a:rPr>
            </a:br>
            <a:r>
              <a:rPr lang="en-US" sz="1200" dirty="0">
                <a:latin typeface="Arial"/>
                <a:cs typeface="Arial"/>
              </a:rPr>
              <a:t>The team should reference the innovation project page and begin identifying problems. The team will need to have their problem statement finalized by Session 3.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Share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Get together at the mat. Share the robot skills you learned in this session.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Clean up your space.</a:t>
            </a:r>
            <a:endParaRPr lang="en-US" sz="1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None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the team practice their new skills by trying to drive the robot to a model and return to home..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87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4800" spc="250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SESSION 2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790832"/>
            <a:ext cx="4261981" cy="556141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build a driving base and code it to move forward, move backward, and turn.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explore and research ideas for their innovation project.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Students wil</a:t>
            </a:r>
            <a:r>
              <a:rPr lang="en-US" dirty="0">
                <a:solidFill>
                  <a:srgbClr val="000000"/>
                </a:solidFill>
                <a:latin typeface="Roboto" panose="02000000000000000000" pitchFamily="2" charset="0"/>
              </a:rPr>
              <a:t>l begin to learn coding and building skills and think about how the mission models on the mat are associated with the Innovation Project.</a:t>
            </a:r>
            <a:endParaRPr lang="en-US" sz="4000" dirty="0">
              <a:highlight>
                <a:srgbClr val="FF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D504BFDA-4280-95B6-A867-73C551FE32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EB8A5043-DD38-79EF-5EE6-DB6EB481E7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A23FDE8-DC31-E2EC-E73C-101D8E9E884F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boto Medium"/>
                <a:ea typeface="Roboto Medium"/>
                <a:cs typeface="Roboto Medium"/>
              </a:rPr>
              <a:t>Clean Up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Discussion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did we do last session?</a:t>
            </a:r>
          </a:p>
        </p:txBody>
      </p:sp>
      <p:pic>
        <p:nvPicPr>
          <p:cNvPr id="2" name="Picture 1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1C9A25F5-9F18-7C63-C8D0-4A8AE65344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725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BEAEDCCE-E731-9EB2-E242-0A319897B47A}"/>
              </a:ext>
            </a:extLst>
          </p:cNvPr>
          <p:cNvSpPr txBox="1"/>
          <p:nvPr/>
        </p:nvSpPr>
        <p:spPr>
          <a:xfrm>
            <a:off x="708762" y="2967335"/>
            <a:ext cx="44968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Record your team goals and what you hope to learn on page 8 of your Engineering Notebook.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47401-14E8-A9EF-D1A0-08639E776E2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-4145085" y="1990408"/>
            <a:ext cx="5125917" cy="2110729"/>
          </a:xfrm>
          <a:noFill/>
        </p:spPr>
        <p:txBody>
          <a:bodyPr anchor="ctr" anchorCtr="0">
            <a:noAutofit/>
          </a:bodyPr>
          <a:lstStyle/>
          <a:p>
            <a:pPr marL="0" indent="0">
              <a:buNone/>
            </a:pPr>
            <a:b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endParaRPr lang="en-US" sz="4800" b="1" dirty="0">
              <a:solidFill>
                <a:srgbClr val="0660AC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Introduction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E32346C-721B-4ADD-0927-FD44DF63AED5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D3D73FB-1D38-4DED-A1BB-2F146C2FA331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Graphic 8" descr="Map with pin with solid fill">
              <a:extLst>
                <a:ext uri="{FF2B5EF4-FFF2-40B4-BE49-F238E27FC236}">
                  <a16:creationId xmlns:a16="http://schemas.microsoft.com/office/drawing/2014/main" id="{B707C84C-178B-167A-A81F-BAA7321A60A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A0E88E3-F612-1935-7D31-FB209A5EA782}"/>
              </a:ext>
            </a:extLst>
          </p:cNvPr>
          <p:cNvSpPr txBox="1">
            <a:spLocks/>
          </p:cNvSpPr>
          <p:nvPr/>
        </p:nvSpPr>
        <p:spPr>
          <a:xfrm>
            <a:off x="1897482" y="1183008"/>
            <a:ext cx="9837318" cy="1494092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Record how you will use discovery in your team’s journey.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88FE806-393D-60B6-45BC-0DA99FAFE329}"/>
              </a:ext>
            </a:extLst>
          </p:cNvPr>
          <p:cNvGrpSpPr/>
          <p:nvPr/>
        </p:nvGrpSpPr>
        <p:grpSpPr>
          <a:xfrm>
            <a:off x="5032350" y="2677729"/>
            <a:ext cx="6348075" cy="1423408"/>
            <a:chOff x="5032350" y="2677729"/>
            <a:chExt cx="6348075" cy="142340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3AD4FE6-D294-2A7D-8E8E-5366728E8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350" y="2677729"/>
              <a:ext cx="6348075" cy="142340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3CB9D6E-D594-7AD6-E377-36FB51778758}"/>
                </a:ext>
              </a:extLst>
            </p:cNvPr>
            <p:cNvSpPr/>
            <p:nvPr/>
          </p:nvSpPr>
          <p:spPr>
            <a:xfrm>
              <a:off x="5475383" y="3045772"/>
              <a:ext cx="5409282" cy="633862"/>
            </a:xfrm>
            <a:prstGeom prst="rect">
              <a:avLst/>
            </a:prstGeom>
            <a:solidFill>
              <a:srgbClr val="64A8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24C41D2-3EF1-CBB9-348F-56771C4F11A1}"/>
              </a:ext>
            </a:extLst>
          </p:cNvPr>
          <p:cNvSpPr txBox="1"/>
          <p:nvPr/>
        </p:nvSpPr>
        <p:spPr>
          <a:xfrm>
            <a:off x="5546881" y="3228945"/>
            <a:ext cx="5607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Discovery: We explore new skills and ideas.</a:t>
            </a:r>
          </a:p>
        </p:txBody>
      </p:sp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 Vocabulary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28650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robot: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controller and any attached equipment that is intended to remain connected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code: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pre-programmed instructions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controller: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unit that runs the programs for the robot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2" name="Picture 2" descr="lesson-header">
            <a:extLst>
              <a:ext uri="{FF2B5EF4-FFF2-40B4-BE49-F238E27FC236}">
                <a16:creationId xmlns:a16="http://schemas.microsoft.com/office/drawing/2014/main" id="{5AB5D3E3-75E6-019D-3475-9554E6AFAC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475" r="53579" b="32365"/>
          <a:stretch/>
        </p:blipFill>
        <p:spPr bwMode="auto">
          <a:xfrm>
            <a:off x="9074372" y="1036954"/>
            <a:ext cx="2038426" cy="158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yellow square with black text and letters&#10;&#10;AI-generated content may be incorrect.">
            <a:extLst>
              <a:ext uri="{FF2B5EF4-FFF2-40B4-BE49-F238E27FC236}">
                <a16:creationId xmlns:a16="http://schemas.microsoft.com/office/drawing/2014/main" id="{11331316-DFBE-7AA6-C3ED-C4B044BAFB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6634" y="2750429"/>
            <a:ext cx="1587852" cy="1587852"/>
          </a:xfrm>
          <a:prstGeom prst="rect">
            <a:avLst/>
          </a:prstGeom>
        </p:spPr>
      </p:pic>
      <p:pic>
        <p:nvPicPr>
          <p:cNvPr id="13" name="Picture 12" descr="A white and yellow device with a button&#10;&#10;AI-generated content may be incorrect.">
            <a:extLst>
              <a:ext uri="{FF2B5EF4-FFF2-40B4-BE49-F238E27FC236}">
                <a16:creationId xmlns:a16="http://schemas.microsoft.com/office/drawing/2014/main" id="{940163E2-BCE0-F09D-D467-C9580D297C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090685">
            <a:off x="9596083" y="4604951"/>
            <a:ext cx="988953" cy="145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82779" y="1080923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 the SPIKE</a:t>
            </a:r>
            <a:r>
              <a:rPr lang="en-US" sz="4800" b="1" baseline="30000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TM </a:t>
            </a: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app, complete the following lessons.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282A37-FE5B-61B7-318E-B4CDB014CBA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F71A35-F611-4193-8E31-AFE96333C38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CB2DB6A-30BF-F9E3-3716-EAB2FE38D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1882779" y="2575232"/>
            <a:ext cx="6692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Tutorial Activities 1-6 (optional)</a:t>
            </a:r>
          </a:p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Competition Ready Unit Training Camp 1: Driving Around</a:t>
            </a:r>
          </a:p>
        </p:txBody>
      </p:sp>
      <p:pic>
        <p:nvPicPr>
          <p:cNvPr id="2" name="Picture 2" descr="lesson-header">
            <a:extLst>
              <a:ext uri="{FF2B5EF4-FFF2-40B4-BE49-F238E27FC236}">
                <a16:creationId xmlns:a16="http://schemas.microsoft.com/office/drawing/2014/main" id="{ABD7FEE8-BC8F-F631-7110-1F49B39563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11" b="17086"/>
          <a:stretch/>
        </p:blipFill>
        <p:spPr bwMode="auto">
          <a:xfrm>
            <a:off x="5717721" y="3429000"/>
            <a:ext cx="4762500" cy="266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yellow square with black text and letters&#10;&#10;AI-generated content may be incorrect.">
            <a:extLst>
              <a:ext uri="{FF2B5EF4-FFF2-40B4-BE49-F238E27FC236}">
                <a16:creationId xmlns:a16="http://schemas.microsoft.com/office/drawing/2014/main" id="{9DAC81C1-237F-A585-0744-700B529C8F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779" y="3232373"/>
            <a:ext cx="2859022" cy="285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63E3-E541-5FE9-785A-9F5E39BB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31A31-B5C5-06E5-3B02-8DD2415950A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6FAB4EF-84A0-4C04-D9DB-30B19CD5AE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B1AB903-273A-6858-FC07-A62CF19D3FF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56E4BD-5091-15CC-FDDA-7B64E0C6A623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Navigate your robot to one of the mission models.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50A1B-3382-F1D5-3083-4E25B7306331}"/>
              </a:ext>
            </a:extLst>
          </p:cNvPr>
          <p:cNvSpPr txBox="1"/>
          <p:nvPr/>
        </p:nvSpPr>
        <p:spPr>
          <a:xfrm>
            <a:off x="1882779" y="2843944"/>
            <a:ext cx="386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Take notes about what coding and building skills you have learned and can use on in the robot game.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4CA7786-EDC2-19A2-B9E4-1AEF64A0FB2C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4C37B842-E846-D14B-4EF3-71ABAA51130A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Graphic 4" descr="Map with pin with solid fill">
              <a:extLst>
                <a:ext uri="{FF2B5EF4-FFF2-40B4-BE49-F238E27FC236}">
                  <a16:creationId xmlns:a16="http://schemas.microsoft.com/office/drawing/2014/main" id="{F30DE2DF-C5C3-E48E-2F7A-2BF8386341A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988863FE-F15C-4C6F-7A1B-AF3B3EF404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3270" y="2631329"/>
            <a:ext cx="5231530" cy="348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80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219E2-98F2-1685-AF8F-A57C30404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3E2375F-60D8-D2DB-3486-0A344B048C49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DFAC51D-C581-721F-98D1-9B96F32705F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E768D5C-30E0-C1CC-CC36-44048AC03AA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6" name="Graphic 5" descr="Meeting with solid fill">
            <a:extLst>
              <a:ext uri="{FF2B5EF4-FFF2-40B4-BE49-F238E27FC236}">
                <a16:creationId xmlns:a16="http://schemas.microsoft.com/office/drawing/2014/main" id="{7C7E51BF-CB0D-A277-84E9-E0E07F422B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7828" y="1145428"/>
            <a:ext cx="1271973" cy="1271973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F044F4F-D2B8-B5DC-3560-375091768409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68698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Talk with your team about any innovation project ideas sparked by the mission models.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7F3C38-583A-F102-FC6E-6A5BA5F259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7938" y="2874562"/>
            <a:ext cx="4866861" cy="3246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951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Reflect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5046000E-EEFC-D112-484B-24E53536BD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145430"/>
            <a:ext cx="9682844" cy="498574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coding and building skills did  you learn that you can apply in the robot game? 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did you use the Engineering Design Process	in this session?	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Project Sparks interest your team?	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will	your </a:t>
            </a:r>
            <a:r>
              <a:rPr lang="en-US" sz="3600" b="1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team research</a:t>
            </a: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b="1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</a:t>
            </a: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problem?</a:t>
            </a:r>
          </a:p>
        </p:txBody>
      </p:sp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Share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Share the robot skills learned in this session.</a:t>
            </a:r>
            <a:endParaRPr lang="en-US" sz="4800" b="1" dirty="0">
              <a:solidFill>
                <a:srgbClr val="0660AC"/>
              </a:solidFill>
              <a:highlight>
                <a:srgbClr val="00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F369CB8-8EEF-C048-E3DC-FF151A491457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95514420-8B97-8852-5FD7-7D655F9CE1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32244551-2F9E-669F-6BA1-CFD85067E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5C9C0FCF-84B0-0E5C-C5A6-2CFE4F62F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F983420-BB27-48BC-9C31-7AA7178BA026}"/>
</file>

<file path=customXml/itemProps3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2067</TotalTime>
  <Words>1110</Words>
  <Application>Microsoft Office PowerPoint</Application>
  <PresentationFormat>Widescreen</PresentationFormat>
  <Paragraphs>107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Helvetica Neue</vt:lpstr>
      <vt:lpstr>Roboto</vt:lpstr>
      <vt:lpstr>Roboto Medium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Tammy Pankey</cp:lastModifiedBy>
  <cp:revision>92</cp:revision>
  <dcterms:created xsi:type="dcterms:W3CDTF">2020-04-21T20:33:01Z</dcterms:created>
  <dcterms:modified xsi:type="dcterms:W3CDTF">2026-05-22T16:49:42Z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4541100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