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</p:sldMasterIdLst>
  <p:notesMasterIdLst>
    <p:notesMasterId r:id="rId16"/>
  </p:notesMasterIdLst>
  <p:sldIdLst>
    <p:sldId id="345" r:id="rId5"/>
    <p:sldId id="346" r:id="rId6"/>
    <p:sldId id="347" r:id="rId7"/>
    <p:sldId id="371" r:id="rId8"/>
    <p:sldId id="366" r:id="rId9"/>
    <p:sldId id="355" r:id="rId10"/>
    <p:sldId id="368" r:id="rId11"/>
    <p:sldId id="357" r:id="rId12"/>
    <p:sldId id="356" r:id="rId13"/>
    <p:sldId id="359" r:id="rId14"/>
    <p:sldId id="3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25200A-2AF8-4D92-8E41-12BB7E578D3E}" v="16" dt="2026-05-21T22:11:09.027"/>
    <p1510:client id="{EDE0C6CD-9B70-4CB6-BD03-4E40DB812C4B}" v="1" dt="2026-05-22T17:04:51.7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0196" autoAdjust="0"/>
  </p:normalViewPr>
  <p:slideViewPr>
    <p:cSldViewPr snapToGrid="0">
      <p:cViewPr varScale="1">
        <p:scale>
          <a:sx n="71" d="100"/>
          <a:sy n="71" d="100"/>
        </p:scale>
        <p:origin x="1032" y="53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">
      <pc:chgData name="Kate Sample" userId="ad24f2c8-db21-4b10-9534-7a98911ec180" providerId="ADAL" clId="{C9D5FCC2-313F-4ADF-852E-FBEE7C6548C8}" dt="2026-05-21T22:49:46.519" v="99" actId="478"/>
      <pc:docMkLst>
        <pc:docMk/>
      </pc:docMkLst>
      <pc:sldChg chg="del">
        <pc:chgData name="Kate Sample" userId="ad24f2c8-db21-4b10-9534-7a98911ec180" providerId="ADAL" clId="{C9D5FCC2-313F-4ADF-852E-FBEE7C6548C8}" dt="2026-05-21T21:58:41.365" v="4" actId="47"/>
        <pc:sldMkLst>
          <pc:docMk/>
          <pc:sldMk cId="1109188424" sldId="294"/>
        </pc:sldMkLst>
      </pc:sldChg>
      <pc:sldChg chg="addSp delSp modSp mod">
        <pc:chgData name="Kate Sample" userId="ad24f2c8-db21-4b10-9534-7a98911ec180" providerId="ADAL" clId="{C9D5FCC2-313F-4ADF-852E-FBEE7C6548C8}" dt="2026-05-21T22:00:48.521" v="8" actId="20577"/>
        <pc:sldMkLst>
          <pc:docMk/>
          <pc:sldMk cId="2890323369" sldId="345"/>
        </pc:sldMkLst>
        <pc:spChg chg="mod">
          <ac:chgData name="Kate Sample" userId="ad24f2c8-db21-4b10-9534-7a98911ec180" providerId="ADAL" clId="{C9D5FCC2-313F-4ADF-852E-FBEE7C6548C8}" dt="2026-05-21T22:00:48.521" v="8" actId="20577"/>
          <ac:spMkLst>
            <pc:docMk/>
            <pc:sldMk cId="2890323369" sldId="345"/>
            <ac:spMk id="4" creationId="{6750C1C8-6386-DDED-19A5-2016D654A326}"/>
          </ac:spMkLst>
        </pc:spChg>
        <pc:picChg chg="add mod">
          <ac:chgData name="Kate Sample" userId="ad24f2c8-db21-4b10-9534-7a98911ec180" providerId="ADAL" clId="{C9D5FCC2-313F-4ADF-852E-FBEE7C6548C8}" dt="2026-05-21T21:58:27.010" v="2"/>
          <ac:picMkLst>
            <pc:docMk/>
            <pc:sldMk cId="2890323369" sldId="345"/>
            <ac:picMk id="2" creationId="{3F9B9E18-9AC2-4042-94B8-C935025F886C}"/>
          </ac:picMkLst>
        </pc:picChg>
        <pc:picChg chg="add mod">
          <ac:chgData name="Kate Sample" userId="ad24f2c8-db21-4b10-9534-7a98911ec180" providerId="ADAL" clId="{C9D5FCC2-313F-4ADF-852E-FBEE7C6548C8}" dt="2026-05-21T21:58:27.010" v="2"/>
          <ac:picMkLst>
            <pc:docMk/>
            <pc:sldMk cId="2890323369" sldId="345"/>
            <ac:picMk id="5" creationId="{835E69DF-BB06-E872-EB2E-4D47D39F0DBB}"/>
          </ac:picMkLst>
        </pc:picChg>
        <pc:picChg chg="del">
          <ac:chgData name="Kate Sample" userId="ad24f2c8-db21-4b10-9534-7a98911ec180" providerId="ADAL" clId="{C9D5FCC2-313F-4ADF-852E-FBEE7C6548C8}" dt="2026-05-21T21:58:17.615" v="0" actId="478"/>
          <ac:picMkLst>
            <pc:docMk/>
            <pc:sldMk cId="2890323369" sldId="345"/>
            <ac:picMk id="1026" creationId="{DDA63D0B-B4FA-47D6-90BF-8720DA8813F0}"/>
          </ac:picMkLst>
        </pc:picChg>
        <pc:picChg chg="del">
          <ac:chgData name="Kate Sample" userId="ad24f2c8-db21-4b10-9534-7a98911ec180" providerId="ADAL" clId="{C9D5FCC2-313F-4ADF-852E-FBEE7C6548C8}" dt="2026-05-21T21:58:18.301" v="1" actId="478"/>
          <ac:picMkLst>
            <pc:docMk/>
            <pc:sldMk cId="2890323369" sldId="345"/>
            <ac:picMk id="1027" creationId="{C823F484-6DA0-2D29-88D1-8E8A79D65AFD}"/>
          </ac:picMkLst>
        </pc:picChg>
      </pc:sldChg>
      <pc:sldChg chg="delSp mod">
        <pc:chgData name="Kate Sample" userId="ad24f2c8-db21-4b10-9534-7a98911ec180" providerId="ADAL" clId="{C9D5FCC2-313F-4ADF-852E-FBEE7C6548C8}" dt="2026-05-21T22:49:46.519" v="99" actId="478"/>
        <pc:sldMkLst>
          <pc:docMk/>
          <pc:sldMk cId="3881510030" sldId="347"/>
        </pc:sldMkLst>
        <pc:picChg chg="del">
          <ac:chgData name="Kate Sample" userId="ad24f2c8-db21-4b10-9534-7a98911ec180" providerId="ADAL" clId="{C9D5FCC2-313F-4ADF-852E-FBEE7C6548C8}" dt="2026-05-21T22:49:46.519" v="99" actId="478"/>
          <ac:picMkLst>
            <pc:docMk/>
            <pc:sldMk cId="3881510030" sldId="347"/>
            <ac:picMk id="2" creationId="{500FC756-77DF-C6A6-A0D4-1645E7F93BE2}"/>
          </ac:picMkLst>
        </pc:picChg>
      </pc:sldChg>
      <pc:sldChg chg="modSp mod">
        <pc:chgData name="Kate Sample" userId="ad24f2c8-db21-4b10-9534-7a98911ec180" providerId="ADAL" clId="{C9D5FCC2-313F-4ADF-852E-FBEE7C6548C8}" dt="2026-05-21T22:12:20.993" v="96" actId="5793"/>
        <pc:sldMkLst>
          <pc:docMk/>
          <pc:sldMk cId="1393850421" sldId="357"/>
        </pc:sldMkLst>
        <pc:spChg chg="mod">
          <ac:chgData name="Kate Sample" userId="ad24f2c8-db21-4b10-9534-7a98911ec180" providerId="ADAL" clId="{C9D5FCC2-313F-4ADF-852E-FBEE7C6548C8}" dt="2026-05-21T22:12:20.993" v="96" actId="5793"/>
          <ac:spMkLst>
            <pc:docMk/>
            <pc:sldMk cId="1393850421" sldId="357"/>
            <ac:spMk id="11" creationId="{BB4A7199-DF59-C861-6CFC-158D81D4FADB}"/>
          </ac:spMkLst>
        </pc:spChg>
      </pc:sldChg>
      <pc:sldChg chg="add">
        <pc:chgData name="Kate Sample" userId="ad24f2c8-db21-4b10-9534-7a98911ec180" providerId="ADAL" clId="{C9D5FCC2-313F-4ADF-852E-FBEE7C6548C8}" dt="2026-05-21T21:58:38.019" v="3"/>
        <pc:sldMkLst>
          <pc:docMk/>
          <pc:sldMk cId="4203380145" sldId="365"/>
        </pc:sldMkLst>
      </pc:sldChg>
      <pc:sldChg chg="addSp delSp modSp mod modNotesTx">
        <pc:chgData name="Kate Sample" userId="ad24f2c8-db21-4b10-9534-7a98911ec180" providerId="ADAL" clId="{C9D5FCC2-313F-4ADF-852E-FBEE7C6548C8}" dt="2026-05-21T22:10:13.289" v="89" actId="20577"/>
        <pc:sldMkLst>
          <pc:docMk/>
          <pc:sldMk cId="373533510" sldId="366"/>
        </pc:sldMkLst>
        <pc:spChg chg="mod">
          <ac:chgData name="Kate Sample" userId="ad24f2c8-db21-4b10-9534-7a98911ec180" providerId="ADAL" clId="{C9D5FCC2-313F-4ADF-852E-FBEE7C6548C8}" dt="2026-05-21T22:08:46.496" v="55" actId="1076"/>
          <ac:spMkLst>
            <pc:docMk/>
            <pc:sldMk cId="373533510" sldId="366"/>
            <ac:spMk id="11" creationId="{10FC610D-E847-34EA-05B8-A5A655AAA853}"/>
          </ac:spMkLst>
        </pc:spChg>
        <pc:spChg chg="mod">
          <ac:chgData name="Kate Sample" userId="ad24f2c8-db21-4b10-9534-7a98911ec180" providerId="ADAL" clId="{C9D5FCC2-313F-4ADF-852E-FBEE7C6548C8}" dt="2026-05-21T22:08:38.609" v="52"/>
          <ac:spMkLst>
            <pc:docMk/>
            <pc:sldMk cId="373533510" sldId="366"/>
            <ac:spMk id="16" creationId="{50C60A84-2DBC-B6A8-601C-AF21D9F1955F}"/>
          </ac:spMkLst>
        </pc:spChg>
        <pc:spChg chg="add mod">
          <ac:chgData name="Kate Sample" userId="ad24f2c8-db21-4b10-9534-7a98911ec180" providerId="ADAL" clId="{C9D5FCC2-313F-4ADF-852E-FBEE7C6548C8}" dt="2026-05-21T22:08:41.074" v="53" actId="1076"/>
          <ac:spMkLst>
            <pc:docMk/>
            <pc:sldMk cId="373533510" sldId="366"/>
            <ac:spMk id="17" creationId="{94CE14E2-2FC2-3AC7-99F1-10F8E5EF957E}"/>
          </ac:spMkLst>
        </pc:spChg>
        <pc:grpChg chg="add mod">
          <ac:chgData name="Kate Sample" userId="ad24f2c8-db21-4b10-9534-7a98911ec180" providerId="ADAL" clId="{C9D5FCC2-313F-4ADF-852E-FBEE7C6548C8}" dt="2026-05-21T22:08:41.074" v="53" actId="1076"/>
          <ac:grpSpMkLst>
            <pc:docMk/>
            <pc:sldMk cId="373533510" sldId="366"/>
            <ac:grpSpMk id="4" creationId="{80A41D24-8C9D-E73A-5E49-FADF06154A90}"/>
          </ac:grpSpMkLst>
        </pc:grpChg>
        <pc:grpChg chg="del">
          <ac:chgData name="Kate Sample" userId="ad24f2c8-db21-4b10-9534-7a98911ec180" providerId="ADAL" clId="{C9D5FCC2-313F-4ADF-852E-FBEE7C6548C8}" dt="2026-05-21T22:05:08.781" v="10" actId="478"/>
          <ac:grpSpMkLst>
            <pc:docMk/>
            <pc:sldMk cId="373533510" sldId="366"/>
            <ac:grpSpMk id="7" creationId="{667EA018-EF58-3DDA-15F6-0225628AD960}"/>
          </ac:grpSpMkLst>
        </pc:grpChg>
        <pc:picChg chg="mod">
          <ac:chgData name="Kate Sample" userId="ad24f2c8-db21-4b10-9534-7a98911ec180" providerId="ADAL" clId="{C9D5FCC2-313F-4ADF-852E-FBEE7C6548C8}" dt="2026-05-21T22:08:38.609" v="52"/>
          <ac:picMkLst>
            <pc:docMk/>
            <pc:sldMk cId="373533510" sldId="366"/>
            <ac:picMk id="9" creationId="{EDB48B64-6225-A030-C6F8-E80E85CE8CAB}"/>
          </ac:picMkLst>
        </pc:picChg>
      </pc:sldChg>
      <pc:sldChg chg="addSp delSp modSp mod">
        <pc:chgData name="Kate Sample" userId="ad24f2c8-db21-4b10-9534-7a98911ec180" providerId="ADAL" clId="{C9D5FCC2-313F-4ADF-852E-FBEE7C6548C8}" dt="2026-05-21T22:11:42.229" v="93" actId="14100"/>
        <pc:sldMkLst>
          <pc:docMk/>
          <pc:sldMk cId="1669780500" sldId="368"/>
        </pc:sldMkLst>
        <pc:picChg chg="add mod">
          <ac:chgData name="Kate Sample" userId="ad24f2c8-db21-4b10-9534-7a98911ec180" providerId="ADAL" clId="{C9D5FCC2-313F-4ADF-852E-FBEE7C6548C8}" dt="2026-05-21T22:11:42.229" v="93" actId="14100"/>
          <ac:picMkLst>
            <pc:docMk/>
            <pc:sldMk cId="1669780500" sldId="368"/>
            <ac:picMk id="4" creationId="{F19AE5C2-5695-93C7-D25C-CF69BD5F62FF}"/>
          </ac:picMkLst>
        </pc:picChg>
        <pc:picChg chg="del">
          <ac:chgData name="Kate Sample" userId="ad24f2c8-db21-4b10-9534-7a98911ec180" providerId="ADAL" clId="{C9D5FCC2-313F-4ADF-852E-FBEE7C6548C8}" dt="2026-05-21T22:10:58.407" v="90" actId="478"/>
          <ac:picMkLst>
            <pc:docMk/>
            <pc:sldMk cId="1669780500" sldId="368"/>
            <ac:picMk id="5" creationId="{0C58D1E7-872E-D26B-BC38-97904B5593E1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1T22:12:51.070" v="98" actId="14100"/>
        <pc:sldMkLst>
          <pc:docMk/>
          <pc:sldMk cId="1370320588" sldId="371"/>
        </pc:sldMkLst>
        <pc:spChg chg="mod">
          <ac:chgData name="Kate Sample" userId="ad24f2c8-db21-4b10-9534-7a98911ec180" providerId="ADAL" clId="{C9D5FCC2-313F-4ADF-852E-FBEE7C6548C8}" dt="2026-05-21T22:12:51.070" v="98" actId="14100"/>
          <ac:spMkLst>
            <pc:docMk/>
            <pc:sldMk cId="1370320588" sldId="371"/>
            <ac:spMk id="2" creationId="{1C4E7809-88BA-51E8-23CF-5E38B0E32196}"/>
          </ac:spMkLst>
        </pc:spChg>
        <pc:spChg chg="mod">
          <ac:chgData name="Kate Sample" userId="ad24f2c8-db21-4b10-9534-7a98911ec180" providerId="ADAL" clId="{C9D5FCC2-313F-4ADF-852E-FBEE7C6548C8}" dt="2026-05-21T22:06:05.834" v="20" actId="1076"/>
          <ac:spMkLst>
            <pc:docMk/>
            <pc:sldMk cId="1370320588" sldId="371"/>
            <ac:spMk id="3" creationId="{3949FFF1-6E4A-1E02-CB89-FC93C7B928C7}"/>
          </ac:spMkLst>
        </pc:spChg>
        <pc:spChg chg="topLvl">
          <ac:chgData name="Kate Sample" userId="ad24f2c8-db21-4b10-9534-7a98911ec180" providerId="ADAL" clId="{C9D5FCC2-313F-4ADF-852E-FBEE7C6548C8}" dt="2026-05-21T22:05:04.186" v="9" actId="478"/>
          <ac:spMkLst>
            <pc:docMk/>
            <pc:sldMk cId="1370320588" sldId="371"/>
            <ac:spMk id="12" creationId="{6D89AAAB-4635-A915-0447-0684BA78043C}"/>
          </ac:spMkLst>
        </pc:spChg>
        <pc:spChg chg="mod">
          <ac:chgData name="Kate Sample" userId="ad24f2c8-db21-4b10-9534-7a98911ec180" providerId="ADAL" clId="{C9D5FCC2-313F-4ADF-852E-FBEE7C6548C8}" dt="2026-05-21T22:05:56.835" v="18" actId="14100"/>
          <ac:spMkLst>
            <pc:docMk/>
            <pc:sldMk cId="1370320588" sldId="371"/>
            <ac:spMk id="13" creationId="{12E264A9-D5E7-A617-2FD9-022E6489DE19}"/>
          </ac:spMkLst>
        </pc:spChg>
        <pc:spChg chg="mod">
          <ac:chgData name="Kate Sample" userId="ad24f2c8-db21-4b10-9534-7a98911ec180" providerId="ADAL" clId="{C9D5FCC2-313F-4ADF-852E-FBEE7C6548C8}" dt="2026-05-21T22:05:25.034" v="11"/>
          <ac:spMkLst>
            <pc:docMk/>
            <pc:sldMk cId="1370320588" sldId="371"/>
            <ac:spMk id="16" creationId="{50C60A84-2DBC-B6A8-601C-AF21D9F1955F}"/>
          </ac:spMkLst>
        </pc:spChg>
        <pc:spChg chg="add del mod">
          <ac:chgData name="Kate Sample" userId="ad24f2c8-db21-4b10-9534-7a98911ec180" providerId="ADAL" clId="{C9D5FCC2-313F-4ADF-852E-FBEE7C6548C8}" dt="2026-05-21T22:08:36.963" v="51" actId="21"/>
          <ac:spMkLst>
            <pc:docMk/>
            <pc:sldMk cId="1370320588" sldId="371"/>
            <ac:spMk id="17" creationId="{94CE14E2-2FC2-3AC7-99F1-10F8E5EF957E}"/>
          </ac:spMkLst>
        </pc:spChg>
        <pc:grpChg chg="del">
          <ac:chgData name="Kate Sample" userId="ad24f2c8-db21-4b10-9534-7a98911ec180" providerId="ADAL" clId="{C9D5FCC2-313F-4ADF-852E-FBEE7C6548C8}" dt="2026-05-21T22:05:04.186" v="9" actId="478"/>
          <ac:grpSpMkLst>
            <pc:docMk/>
            <pc:sldMk cId="1370320588" sldId="371"/>
            <ac:grpSpMk id="4" creationId="{372EA2E5-77FC-CB35-464D-9692387801F3}"/>
          </ac:grpSpMkLst>
        </pc:grpChg>
        <pc:grpChg chg="add del mod">
          <ac:chgData name="Kate Sample" userId="ad24f2c8-db21-4b10-9534-7a98911ec180" providerId="ADAL" clId="{C9D5FCC2-313F-4ADF-852E-FBEE7C6548C8}" dt="2026-05-21T22:08:36.963" v="51" actId="21"/>
          <ac:grpSpMkLst>
            <pc:docMk/>
            <pc:sldMk cId="1370320588" sldId="371"/>
            <ac:grpSpMk id="14" creationId="{80A41D24-8C9D-E73A-5E49-FADF06154A90}"/>
          </ac:grpSpMkLst>
        </pc:grpChg>
        <pc:picChg chg="del topLvl">
          <ac:chgData name="Kate Sample" userId="ad24f2c8-db21-4b10-9534-7a98911ec180" providerId="ADAL" clId="{C9D5FCC2-313F-4ADF-852E-FBEE7C6548C8}" dt="2026-05-21T22:05:04.186" v="9" actId="478"/>
          <ac:picMkLst>
            <pc:docMk/>
            <pc:sldMk cId="1370320588" sldId="371"/>
            <ac:picMk id="10" creationId="{06416224-79EE-7A9A-CEC0-0F7021595ECD}"/>
          </ac:picMkLst>
        </pc:picChg>
        <pc:picChg chg="mod">
          <ac:chgData name="Kate Sample" userId="ad24f2c8-db21-4b10-9534-7a98911ec180" providerId="ADAL" clId="{C9D5FCC2-313F-4ADF-852E-FBEE7C6548C8}" dt="2026-05-21T22:05:25.034" v="11"/>
          <ac:picMkLst>
            <pc:docMk/>
            <pc:sldMk cId="1370320588" sldId="371"/>
            <ac:picMk id="15" creationId="{EDB48B64-6225-A030-C6F8-E80E85CE8CA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5/22/2026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/>
              </a:rPr>
              <a:t>Discuss with students the coding and building skills they learned last session and ask them what innovation project ideas interest them.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 Neue"/>
              </a:rPr>
              <a:t>​</a:t>
            </a:r>
            <a:r>
              <a:rPr lang="en-US" b="0" i="0" dirty="0">
                <a:solidFill>
                  <a:srgbClr val="000000"/>
                </a:solidFill>
                <a:effectLst/>
                <a:latin typeface="Helvetica Neue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AE63-EAF5-5DC0-BD9D-56115708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8F350-F575-A504-5C04-32AB6415B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8DF365-6CA7-1651-636F-D25B35575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0" u="sng" strike="noStrike" kern="1200" dirty="0">
                <a:solidFill>
                  <a:srgbClr val="0563C1"/>
                </a:solidFill>
                <a:effectLst/>
                <a:latin typeface="Calibri" panose="020F0502020204030204" pitchFamily="34" charset="0"/>
                <a:cs typeface="Calibri"/>
              </a:rPr>
              <a:t>Session specific vocab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5ACC9-40FF-A0EC-8818-E4B1B4D122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4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59B67-DA09-E0AE-5389-A07956D25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5CEDED-0761-A2BD-4557-15C0709F2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ADBF5-D438-20B5-D41B-7BB4F8D35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z="1200" b="1" i="0" u="none" strike="noStrike" baseline="0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Introduction: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Review the innovation project information on page 5 and the Project Sparks on page 6.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Pick a Project Spark or one of your own ideas and think of the problem your team will explore.</a:t>
            </a:r>
          </a:p>
          <a:p>
            <a:pPr marL="0" indent="0" algn="l" rtl="0" fontAlgn="base">
              <a:buFont typeface="Arial" panose="020B0604020202020204" pitchFamily="34" charset="0"/>
              <a:buNone/>
            </a:pPr>
            <a:endParaRPr lang="en-US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 rtl="0" fontAlgn="base">
              <a:buFont typeface="Arial" panose="020B0604020202020204" pitchFamily="34" charset="0"/>
              <a:buNone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Tips:</a:t>
            </a:r>
            <a:endParaRPr lang="en-US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If your team has already agreed on the focus of their project, encourage them to start researching.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can  find helpful links on the  Season Resources page.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While the team might not choose every member’s preferred problem, they  should choose something everyone supports.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will write their problem statement on the Innovation Project Planning page.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Remember, teams can choose one of the problems from the Project Sparks.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Encourage the team to use their Engineering Notebooks and to take notes when researching their ideas.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Have the team think about  how to use the attachment from the robot lesson to complete missions.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2CBA0-4829-4A8C-F824-CBC122BC0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82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A8F32-685E-4B1B-F4A5-1E4960464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686FF2-B767-D6B9-992D-7E95A3B086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8917ED-151A-0AC9-AC79-74A5F95811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Record your team’s problem statement on page 29.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Open the SPIKE™ app. Find your lesson.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Competition Ready Unit Training Camp 2: Playing with Objects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Talk about the skills you learned in this lesson and how they will help you in the robot game.  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Try it out! See if you can code your robot to attempt a mission.	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Discuss the reflection questions and record your progress.</a:t>
            </a: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If your team has already agreed on the focus of their project, encourage them to start researching.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can  find helpful links on the  Season Resources page.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While the team might not choose every member’s preferred problem, they  should choose something everyone supports.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will write their problem statement on the Innovation Project Planning page.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Remember, teams can choose one of the problems from the Project Sparks.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Encourage the team to use their Engineering Notebooks and to take notes when researching their ideas.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Have the team think about  how to use the attachment from the robot lesson to complete missions.</a:t>
            </a:r>
            <a:endParaRPr lang="en-US" sz="1800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42637-7274-1998-EEC3-524DD4F5AA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096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8EF91-DCAE-7221-3140-98B111EB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21226-F7EB-D697-2B9C-8CB57D076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72EB8-A3D4-2E7A-59F3-B5EFB9BE5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Record your team’s problem statement on page 29.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Open the SPIKE™ app. Find your lesson.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Competition Ready Unit Training Camp 2: Playing with Objects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Talk about the skills you learned in this lesson and how they will help you in the robot game.  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Try it out! See if you can code your robot to attempt a mission.	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Discuss the reflection questions and record your progress.</a:t>
            </a: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If your team has already agreed on the focus of their project, encourage them to start researching.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can  find helpful links on the  Season Resources page.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While the team might not choose every member’s preferred problem, they  should choose something everyone supports.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will write their problem statement on the Innovation Project Planning page.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Remember, teams can choose one of the problems from the Project Sparks.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Encourage the team to use their Engineering Notebooks and to take notes when researching their ideas.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Have the team think about  how to use the attachment from the robot lesson to complete missions.</a:t>
            </a:r>
            <a:endParaRPr lang="en-US" sz="1800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462A2-015F-9042-E817-700748727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15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79A0-6943-9DB5-59E3-DD95E0787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216FB9-E39B-0A6E-414A-67B17095F5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C332C-0EB2-8480-C7AC-C905994A8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Record your team’s problem statement on page 29.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Open the SPIKE™ app. Find your lesson.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Competition Ready Unit Training Camp 2: Playing with Objects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Talk about the skills you learned in this lesson and how they will help you in the robot game.  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Try it out! See if you can code your robot to attempt a mission.	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Discuss the reflection questions and record your progress.</a:t>
            </a: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If your team has already agreed on the focus of their project, encourage them to start researching.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can  find helpful links on the  Season Resources page.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While the team might not choose every member’s preferred problem, they  should choose something everyone supports.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will write their problem statement on the Innovation Project Planning page.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Remember, teams can choose one of the problems from the Project Sparks.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Encourage the team to use their Engineering Notebooks and to take notes when researching their ideas.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Have the team think about  how to use the attachment from the robot lesson to complete missions.</a:t>
            </a:r>
            <a:endParaRPr lang="en-US" sz="1800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EEDE2-2EC3-1E79-31DB-0EB4FB64D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590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84FB-F5A2-7B77-FDD5-764C597B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A2B1C-6D8B-6BF0-2203-981C190B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A724B-318B-503C-3F6C-382CA5E5A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lang="en-US" sz="1200" b="1" dirty="0">
                <a:latin typeface="Arial"/>
                <a:cs typeface="Arial"/>
              </a:rPr>
              <a:t>Session Tips:</a:t>
            </a:r>
            <a:br>
              <a:rPr lang="en-US" sz="1200">
                <a:latin typeface="Arial"/>
                <a:cs typeface="Arial"/>
              </a:rPr>
            </a:br>
            <a:r>
              <a:rPr lang="en-US" sz="1200">
                <a:latin typeface="Arial"/>
                <a:cs typeface="Arial"/>
              </a:rPr>
              <a:t>Have the team think about how to use the attachment from the robot lesson to complete missions. 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0FCF-2DB8-A20B-87F2-85EFBD0AE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7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8847-407D-7CB5-B4B2-09116F1C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42B29-4235-CD0C-E6EC-3DC6816B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AEBA-7F7D-1720-0938-FD856D841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Share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the reflection questions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Get together at the mat. Share the robot skills you learned in this session.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Clean up your space.</a:t>
            </a:r>
            <a:endParaRPr lang="en-US" sz="12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None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>
              <a:buNone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Have the team practice their new skills by trying to drive the robot to a model and return to home..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AB238-2D3A-EFDF-6429-7B6EBF080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15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187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tiff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3D69124-12DE-626F-C834-1BA7D69B9408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4509782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r>
              <a:rPr lang="en-US" sz="4800" spc="250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SESSION 3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750C1C8-6386-DDED-19A5-2016D654A326}"/>
              </a:ext>
            </a:extLst>
          </p:cNvPr>
          <p:cNvSpPr txBox="1">
            <a:spLocks/>
          </p:cNvSpPr>
          <p:nvPr/>
        </p:nvSpPr>
        <p:spPr>
          <a:xfrm>
            <a:off x="7841293" y="790832"/>
            <a:ext cx="4261981" cy="556141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can work with my team to identify their innovation project problem to solve and then research solutions.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can work with my team to code our robot to avoid obstacles using a sensor.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6AAEB71-AACB-1350-FA60-DABC810222C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Students will begin to work on their innovation project and continue with the building and coding a robot. 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​</a:t>
            </a:r>
            <a:endParaRPr lang="en-US" sz="4000" dirty="0">
              <a:highlight>
                <a:srgbClr val="FF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3F9B9E18-9AC2-4042-94B8-C935025F88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835E69DF-BB06-E872-EB2E-4D47D39F0D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DEA8CAD-271C-963A-B80C-9E4799B0C477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boto Medium"/>
                <a:ea typeface="Roboto Medium"/>
                <a:cs typeface="Roboto Medium"/>
              </a:rPr>
              <a:t>Clean Up</a:t>
            </a:r>
            <a:endParaRPr lang="en-US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7449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LEGO, the LEGO logo, the Minifigure, LEGO Education, the LEGO Education logo, and the SPIKE logo are trademarks of the/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sont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des marques de commerce du/son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marcas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registradas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 LEGO Group. ©2026 The LEGO Group. All rights reserved/Tous droits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réservés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/Todos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derechos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reservados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®, the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logo, and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CANOPY™ are trademarks of For Inspiration and Recognition of Science and Technology 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). LEGO® is a registered trademark of the LEGO Group.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LEGO® League and BIOGLOW™ are jointly held trademarks of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©2026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All rights reserved.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Discussion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7977A7-90C8-1701-365B-F2C04BFB271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108DD57-4390-C9C4-AE40-215A9A8AA1A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Thought with solid fill">
              <a:extLst>
                <a:ext uri="{FF2B5EF4-FFF2-40B4-BE49-F238E27FC236}">
                  <a16:creationId xmlns:a16="http://schemas.microsoft.com/office/drawing/2014/main" id="{3C3ADF6F-BE0E-7550-0284-3E7358CED9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6640C8-5B54-B7F7-F4FA-5210212E37B3}"/>
              </a:ext>
            </a:extLst>
          </p:cNvPr>
          <p:cNvSpPr txBox="1">
            <a:spLocks/>
          </p:cNvSpPr>
          <p:nvPr/>
        </p:nvSpPr>
        <p:spPr>
          <a:xfrm>
            <a:off x="1963457" y="1393757"/>
            <a:ext cx="9582149" cy="762634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did we do last session?</a:t>
            </a:r>
          </a:p>
        </p:txBody>
      </p:sp>
      <p:pic>
        <p:nvPicPr>
          <p:cNvPr id="3" name="Picture 2" descr="Cartoon of a child and child with their hands on their face&#10;&#10;AI-generated content may be incorrect.">
            <a:extLst>
              <a:ext uri="{FF2B5EF4-FFF2-40B4-BE49-F238E27FC236}">
                <a16:creationId xmlns:a16="http://schemas.microsoft.com/office/drawing/2014/main" id="{7DB2EA68-0F32-B469-77F4-3996225AEA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9366" y="2417274"/>
            <a:ext cx="4513268" cy="380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9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C8550-E073-5579-A82F-7A63B9DF8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2D2572-CFCB-794D-62B6-39594A1F072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3D2F5D4D-CBDF-42A4-329D-E503CCA812B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84F2C2D-9D42-EB0C-D5F4-D320E246908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Key Vocabulary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F4FCED-CBF3-2597-9ABE-B85139692A53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6771824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research: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collecting of information about a particular subject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robot game: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complete missions in 2.5 minute match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sensor: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/>
                <a:ea typeface="Roboto"/>
                <a:cs typeface="Roboto"/>
              </a:rPr>
              <a:t>a device that detects something and responds by transmitting a signal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8FD90C-89FF-C2FE-D062-3F9EEFA6EAEE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D43FDB-21D5-5953-EAFA-943D35C3042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4B42F1E1-28BB-27EF-4707-C41BD9A7F8D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8" name="Picture 7" descr="A young person using a computer&#10;&#10;AI-generated content may be incorrect.">
            <a:extLst>
              <a:ext uri="{FF2B5EF4-FFF2-40B4-BE49-F238E27FC236}">
                <a16:creationId xmlns:a16="http://schemas.microsoft.com/office/drawing/2014/main" id="{151995BF-8930-93A8-DC0A-A8CAA1A886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4923" y="1145430"/>
            <a:ext cx="2386969" cy="1591312"/>
          </a:xfrm>
          <a:prstGeom prst="rect">
            <a:avLst/>
          </a:prstGeom>
        </p:spPr>
      </p:pic>
      <p:pic>
        <p:nvPicPr>
          <p:cNvPr id="16" name="Picture 15" descr="A white and black device with a cable&#10;&#10;AI-generated content may be incorrect.">
            <a:extLst>
              <a:ext uri="{FF2B5EF4-FFF2-40B4-BE49-F238E27FC236}">
                <a16:creationId xmlns:a16="http://schemas.microsoft.com/office/drawing/2014/main" id="{C7C391A5-29C5-8815-49A9-95568ED6F6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169" b="12232"/>
          <a:stretch/>
        </p:blipFill>
        <p:spPr>
          <a:xfrm>
            <a:off x="9027165" y="4423537"/>
            <a:ext cx="1999423" cy="149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10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1991-F09F-29A2-5267-3B3E93EA0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49FFF1-6E4A-1E02-CB89-FC93C7B928C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897482" y="1511426"/>
            <a:ext cx="10379797" cy="2024982"/>
          </a:xfrm>
          <a:noFill/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Share your ideas with your team.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70FDF5C-E209-5A8F-7348-079CFBBE83D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07048586-E74D-1450-C0C1-CDFF1F2DC139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CAAD6E60-D336-455D-6B29-C92F3927066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Introduction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E7207A7-0F23-960F-8F4E-C6FC7CC3DC07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043751F-99C4-397F-4E15-07AA0DF1F79F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Graphic 8" descr="Map with pin with solid fill">
              <a:extLst>
                <a:ext uri="{FF2B5EF4-FFF2-40B4-BE49-F238E27FC236}">
                  <a16:creationId xmlns:a16="http://schemas.microsoft.com/office/drawing/2014/main" id="{D201E340-08D7-F349-348C-5A4D7AC41BB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C4E7809-88BA-51E8-23CF-5E38B0E32196}"/>
              </a:ext>
            </a:extLst>
          </p:cNvPr>
          <p:cNvSpPr txBox="1"/>
          <p:nvPr/>
        </p:nvSpPr>
        <p:spPr>
          <a:xfrm>
            <a:off x="1897482" y="3013501"/>
            <a:ext cx="9331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Make sure everyone has a chance to share.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89AAAB-4635-A915-0447-0684BA78043C}"/>
              </a:ext>
            </a:extLst>
          </p:cNvPr>
          <p:cNvSpPr txBox="1"/>
          <p:nvPr/>
        </p:nvSpPr>
        <p:spPr>
          <a:xfrm rot="21437334">
            <a:off x="7134805" y="1964519"/>
            <a:ext cx="27430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Project Spark Ideas: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2E264A9-D5E7-A617-2FD9-022E6489DE19}"/>
              </a:ext>
            </a:extLst>
          </p:cNvPr>
          <p:cNvSpPr txBox="1">
            <a:spLocks/>
          </p:cNvSpPr>
          <p:nvPr/>
        </p:nvSpPr>
        <p:spPr>
          <a:xfrm>
            <a:off x="1897482" y="1122582"/>
            <a:ext cx="9585756" cy="1211567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Review the Project Sparks.</a:t>
            </a:r>
          </a:p>
        </p:txBody>
      </p:sp>
    </p:spTree>
    <p:extLst>
      <p:ext uri="{BB962C8B-B14F-4D97-AF65-F5344CB8AC3E}">
        <p14:creationId xmlns:p14="http://schemas.microsoft.com/office/powerpoint/2010/main" val="1370320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AAF26-E6BD-0568-D409-BD0DC7580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084D53A-C45A-129A-F14B-20E8C364D416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301ADE73-CFFB-A2DD-EF51-BF7AFB05A3F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8C9F2EF3-81F3-1371-7117-A8AD05805F2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0FC610D-E847-34EA-05B8-A5A655AAA853}"/>
              </a:ext>
            </a:extLst>
          </p:cNvPr>
          <p:cNvSpPr txBox="1">
            <a:spLocks/>
          </p:cNvSpPr>
          <p:nvPr/>
        </p:nvSpPr>
        <p:spPr>
          <a:xfrm>
            <a:off x="1930319" y="1145429"/>
            <a:ext cx="3456406" cy="2585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Record your team’s problem statement.</a:t>
            </a:r>
            <a:endParaRPr lang="en-US" sz="4800" b="1" dirty="0">
              <a:solidFill>
                <a:srgbClr val="0660AC"/>
              </a:solidFill>
              <a:highlight>
                <a:srgbClr val="00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21E3E00-9C76-4032-26BC-8F1C04F075CA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2959216-C67D-A967-F49A-03A4EC6B9B6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E964CE57-7AAB-394E-E2AF-F56BF1C3B36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0A41D24-8C9D-E73A-5E49-FADF06154A90}"/>
              </a:ext>
            </a:extLst>
          </p:cNvPr>
          <p:cNvGrpSpPr/>
          <p:nvPr/>
        </p:nvGrpSpPr>
        <p:grpSpPr>
          <a:xfrm>
            <a:off x="5386725" y="1145429"/>
            <a:ext cx="6348075" cy="1423408"/>
            <a:chOff x="5032350" y="2677729"/>
            <a:chExt cx="6348075" cy="142340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DB48B64-6225-A030-C6F8-E80E85CE8C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2350" y="2677729"/>
              <a:ext cx="6348075" cy="1423408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0C60A84-2DBC-B6A8-601C-AF21D9F1955F}"/>
                </a:ext>
              </a:extLst>
            </p:cNvPr>
            <p:cNvSpPr/>
            <p:nvPr/>
          </p:nvSpPr>
          <p:spPr>
            <a:xfrm>
              <a:off x="5475383" y="3045772"/>
              <a:ext cx="5409282" cy="633862"/>
            </a:xfrm>
            <a:prstGeom prst="rect">
              <a:avLst/>
            </a:prstGeom>
            <a:solidFill>
              <a:srgbClr val="64A8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94CE14E2-2FC2-3AC7-99F1-10F8E5EF957E}"/>
              </a:ext>
            </a:extLst>
          </p:cNvPr>
          <p:cNvSpPr txBox="1"/>
          <p:nvPr/>
        </p:nvSpPr>
        <p:spPr>
          <a:xfrm>
            <a:off x="5829758" y="1513472"/>
            <a:ext cx="560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problem statement describes the problem that your team wants to solve. </a:t>
            </a:r>
          </a:p>
        </p:txBody>
      </p:sp>
    </p:spTree>
    <p:extLst>
      <p:ext uri="{BB962C8B-B14F-4D97-AF65-F5344CB8AC3E}">
        <p14:creationId xmlns:p14="http://schemas.microsoft.com/office/powerpoint/2010/main" val="373533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04010-138E-E9A2-2080-9DB773E6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1CCBD10-92EB-5ED3-6150-33D57200E01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A7E5BE77-1F3D-FAF3-B6F7-0F50B6B8216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D545434C-F772-5C87-2741-2ED20359FE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33F7B0A-9ECC-9258-1B3E-6B8C01FA3F29}"/>
              </a:ext>
            </a:extLst>
          </p:cNvPr>
          <p:cNvSpPr txBox="1">
            <a:spLocks/>
          </p:cNvSpPr>
          <p:nvPr/>
        </p:nvSpPr>
        <p:spPr>
          <a:xfrm>
            <a:off x="1882779" y="1080923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 the SPIKE</a:t>
            </a:r>
            <a:r>
              <a:rPr lang="en-US" sz="4800" b="1" baseline="30000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TM </a:t>
            </a: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app, complete the following lesson.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8282A37-FE5B-61B7-318E-B4CDB014CBA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0F71A35-F611-4193-8E31-AFE96333C388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551"/>
                </a:solidFill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CB2DB6A-30BF-F9E3-3716-EAB2FE38D4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0BE0D4D-5CC3-B3F1-F43D-3820DA02D688}"/>
              </a:ext>
            </a:extLst>
          </p:cNvPr>
          <p:cNvSpPr txBox="1"/>
          <p:nvPr/>
        </p:nvSpPr>
        <p:spPr>
          <a:xfrm>
            <a:off x="1882779" y="2714932"/>
            <a:ext cx="669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Competition Ready Unit Training Camp 2: Playing with Objects</a:t>
            </a:r>
          </a:p>
        </p:txBody>
      </p:sp>
      <p:pic>
        <p:nvPicPr>
          <p:cNvPr id="4" name="Picture 3" descr="A yellow square with black text and letters&#10;&#10;AI-generated content may be incorrect.">
            <a:extLst>
              <a:ext uri="{FF2B5EF4-FFF2-40B4-BE49-F238E27FC236}">
                <a16:creationId xmlns:a16="http://schemas.microsoft.com/office/drawing/2014/main" id="{6EFA4614-E711-E793-019B-DF4D896874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779" y="3232373"/>
            <a:ext cx="2859022" cy="2859022"/>
          </a:xfrm>
          <a:prstGeom prst="rect">
            <a:avLst/>
          </a:prstGeom>
        </p:spPr>
      </p:pic>
      <p:pic>
        <p:nvPicPr>
          <p:cNvPr id="2" name="Picture 2" descr="lesson-header">
            <a:extLst>
              <a:ext uri="{FF2B5EF4-FFF2-40B4-BE49-F238E27FC236}">
                <a16:creationId xmlns:a16="http://schemas.microsoft.com/office/drawing/2014/main" id="{0A9C568A-CF71-4EC5-AFC0-FCE85850E8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011" b="28937"/>
          <a:stretch/>
        </p:blipFill>
        <p:spPr bwMode="auto">
          <a:xfrm>
            <a:off x="5229032" y="3571539"/>
            <a:ext cx="5221493" cy="230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005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63E3-E541-5FE9-785A-9F5E39BBF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31A31-B5C5-06E5-3B02-8DD2415950A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36FAB4EF-84A0-4C04-D9DB-30B19CD5AE1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BB1AB903-273A-6858-FC07-A62CF19D3FF3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56E4BD-5091-15CC-FDDA-7B64E0C6A623}"/>
              </a:ext>
            </a:extLst>
          </p:cNvPr>
          <p:cNvSpPr txBox="1">
            <a:spLocks/>
          </p:cNvSpPr>
          <p:nvPr/>
        </p:nvSpPr>
        <p:spPr>
          <a:xfrm>
            <a:off x="1882779" y="114542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Try to code your robot to attempt a mission.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A50A1B-3382-F1D5-3083-4E25B7306331}"/>
              </a:ext>
            </a:extLst>
          </p:cNvPr>
          <p:cNvSpPr txBox="1"/>
          <p:nvPr/>
        </p:nvSpPr>
        <p:spPr>
          <a:xfrm>
            <a:off x="1882779" y="2843944"/>
            <a:ext cx="30269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You might want to adjust the attachment for the mission you selected.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71161F-29AC-BF8F-63B1-4737AB5CC114}"/>
              </a:ext>
            </a:extLst>
          </p:cNvPr>
          <p:cNvGrpSpPr/>
          <p:nvPr/>
        </p:nvGrpSpPr>
        <p:grpSpPr>
          <a:xfrm>
            <a:off x="587828" y="1145429"/>
            <a:ext cx="1188720" cy="1188720"/>
            <a:chOff x="612880" y="1145429"/>
            <a:chExt cx="1188720" cy="11887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A35F9E7-96B8-535C-22CE-95845A74E90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Sports Field with solid fill">
              <a:extLst>
                <a:ext uri="{FF2B5EF4-FFF2-40B4-BE49-F238E27FC236}">
                  <a16:creationId xmlns:a16="http://schemas.microsoft.com/office/drawing/2014/main" id="{6D8BA9E1-1A35-7AD4-D86F-320538D140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pic>
        <p:nvPicPr>
          <p:cNvPr id="2" name="Picture 2" descr="lesson-header">
            <a:extLst>
              <a:ext uri="{FF2B5EF4-FFF2-40B4-BE49-F238E27FC236}">
                <a16:creationId xmlns:a16="http://schemas.microsoft.com/office/drawing/2014/main" id="{FD47A1EA-3683-159A-CD04-D0CB193142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011" r="44781" b="28937"/>
          <a:stretch/>
        </p:blipFill>
        <p:spPr bwMode="auto">
          <a:xfrm>
            <a:off x="1680665" y="3786692"/>
            <a:ext cx="2883274" cy="230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19AE5C2-5695-93C7-D25C-CF69BD5F62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2827" y="2041988"/>
            <a:ext cx="6246379" cy="416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80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2D88-F1D7-EBDD-E6D8-E09A710A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20A7C67-F243-5FFE-E265-46349BB8370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C48B353-6C8C-E37C-716D-5C7208119D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2032C11E-AFB9-6FA6-8788-10BA268D51A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Reflect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B4A7199-DF59-C861-6CFC-158D81D4FADB}"/>
              </a:ext>
            </a:extLst>
          </p:cNvPr>
          <p:cNvSpPr txBox="1">
            <a:spLocks/>
          </p:cNvSpPr>
          <p:nvPr/>
        </p:nvSpPr>
        <p:spPr>
          <a:xfrm>
            <a:off x="1943100" y="1145430"/>
            <a:ext cx="9682844" cy="498574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additional research is necessary to select an idea for the project?</a:t>
            </a:r>
          </a:p>
          <a:p>
            <a:pPr marL="0" indent="0">
              <a:buNone/>
            </a:pPr>
            <a:r>
              <a:rPr lang="en-US" sz="3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objects does your robot need to avoid in the robot game?</a:t>
            </a:r>
          </a:p>
          <a:p>
            <a:pPr marL="0" indent="0">
              <a:buNone/>
            </a:pPr>
            <a:r>
              <a:rPr lang="en-US" sz="3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missions does your team want to attempt next?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77E9F4-281B-434C-0436-E89014E4FE5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D1659B-66EF-0815-2E27-95BA50DDBB87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52C208DA-FC57-63FA-31E6-9CD9688B1C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C32E808D-C256-D668-F150-238888A8A9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50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F3146-109F-1077-0AA2-9A32E6D8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E533C7-9AA5-63D1-A5A2-0053DAB4850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CD8ABA6-F6B4-6B10-747F-D830FA4AC3C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D12720-56DF-47B1-D0E1-39F8D4F70D5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Share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D7DBD67-C10A-803D-24AF-51669F454FAF}"/>
              </a:ext>
            </a:extLst>
          </p:cNvPr>
          <p:cNvSpPr txBox="1">
            <a:spLocks/>
          </p:cNvSpPr>
          <p:nvPr/>
        </p:nvSpPr>
        <p:spPr>
          <a:xfrm>
            <a:off x="1943100" y="100760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Share the robot skills learned in this session.</a:t>
            </a:r>
            <a:endParaRPr lang="en-US" sz="4800" b="1" dirty="0">
              <a:solidFill>
                <a:srgbClr val="0660AC"/>
              </a:solidFill>
              <a:highlight>
                <a:srgbClr val="00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6001B8-E250-B612-7E9D-945F4808BDC6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354F08-EA5F-A715-E534-44FC48AAEB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D42FD170-2BF4-AD7C-7C45-91A3F50BE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062814D-42D8-1CD1-BF83-2D10A05FEF9F}"/>
              </a:ext>
            </a:extLst>
          </p:cNvPr>
          <p:cNvGrpSpPr/>
          <p:nvPr/>
        </p:nvGrpSpPr>
        <p:grpSpPr>
          <a:xfrm>
            <a:off x="5974657" y="2858342"/>
            <a:ext cx="5134380" cy="3353297"/>
            <a:chOff x="5974657" y="2858342"/>
            <a:chExt cx="5134380" cy="3353297"/>
          </a:xfrm>
        </p:grpSpPr>
        <p:pic>
          <p:nvPicPr>
            <p:cNvPr id="5" name="Picture 4" descr="A cartoon of a child&#10;&#10;AI-generated content may be incorrect.">
              <a:extLst>
                <a:ext uri="{FF2B5EF4-FFF2-40B4-BE49-F238E27FC236}">
                  <a16:creationId xmlns:a16="http://schemas.microsoft.com/office/drawing/2014/main" id="{8B1B9237-CDEC-ACD6-343E-4D058727FB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4657" y="3343564"/>
              <a:ext cx="2121836" cy="2868075"/>
            </a:xfrm>
            <a:prstGeom prst="rect">
              <a:avLst/>
            </a:prstGeom>
          </p:spPr>
        </p:pic>
        <p:pic>
          <p:nvPicPr>
            <p:cNvPr id="9" name="Picture 8" descr="A cartoon of a child wearing glasses&#10;&#10;AI-generated content may be incorrect.">
              <a:extLst>
                <a:ext uri="{FF2B5EF4-FFF2-40B4-BE49-F238E27FC236}">
                  <a16:creationId xmlns:a16="http://schemas.microsoft.com/office/drawing/2014/main" id="{A7189A2A-47F9-7F05-FE19-5F8B32102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93" y="2858342"/>
              <a:ext cx="1558637" cy="3353297"/>
            </a:xfrm>
            <a:prstGeom prst="rect">
              <a:avLst/>
            </a:prstGeom>
          </p:spPr>
        </p:pic>
        <p:pic>
          <p:nvPicPr>
            <p:cNvPr id="12" name="Picture 11" descr="Cartoon child with short black hair and yellow shirt&#10;&#10;AI-generated content may be incorrect.">
              <a:extLst>
                <a:ext uri="{FF2B5EF4-FFF2-40B4-BE49-F238E27FC236}">
                  <a16:creationId xmlns:a16="http://schemas.microsoft.com/office/drawing/2014/main" id="{F24F1449-4293-D68C-5DFB-A93E28129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4565" y="3303174"/>
              <a:ext cx="1334472" cy="2908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043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purl.org/dc/elements/1.1/"/>
    <ds:schemaRef ds:uri="32a440ee-ccdf-4ffb-ba5c-71e25989d2a9"/>
    <ds:schemaRef ds:uri="09a20863-7c96-4a57-95ca-029d1820b20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561E319-FE50-4885-B9A9-C961F52053A2}"/>
</file>

<file path=customXml/itemProps3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2433</TotalTime>
  <Words>1202</Words>
  <Application>Microsoft Office PowerPoint</Application>
  <PresentationFormat>Widescreen</PresentationFormat>
  <Paragraphs>112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Helvetica Neue</vt:lpstr>
      <vt:lpstr>Roboto</vt:lpstr>
      <vt:lpstr>Roboto Medium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Tammy Pankey</cp:lastModifiedBy>
  <cp:revision>92</cp:revision>
  <dcterms:created xsi:type="dcterms:W3CDTF">2020-04-21T20:33:01Z</dcterms:created>
  <dcterms:modified xsi:type="dcterms:W3CDTF">2026-05-22T17:05:00Z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4541000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