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55" r:id="rId9"/>
    <p:sldId id="368" r:id="rId10"/>
    <p:sldId id="372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43468-E64D-4677-9929-94F4C11DF1D1}" v="1" dt="2026-05-22T17:08:19.266"/>
    <p1510:client id="{EAC8D66B-1DD0-4177-9D7F-E4B9E2E57474}" v="18" dt="2026-05-21T23:06:22.4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2026" autoAdjust="0"/>
  </p:normalViewPr>
  <p:slideViewPr>
    <p:cSldViewPr snapToGrid="0">
      <p:cViewPr varScale="1">
        <p:scale>
          <a:sx n="72" d="100"/>
          <a:sy n="72" d="100"/>
        </p:scale>
        <p:origin x="998" y="43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3:06:34.854" v="62" actId="1076"/>
      <pc:docMkLst>
        <pc:docMk/>
      </pc:docMkLst>
      <pc:sldChg chg="del">
        <pc:chgData name="Kate Sample" userId="ad24f2c8-db21-4b10-9534-7a98911ec180" providerId="ADAL" clId="{C9D5FCC2-313F-4ADF-852E-FBEE7C6548C8}" dt="2026-05-21T22:14:46.239" v="3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1T22:15:18.180" v="7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1T22:15:18.180" v="7"/>
          <ac:picMkLst>
            <pc:docMk/>
            <pc:sldMk cId="2890323369" sldId="345"/>
            <ac:picMk id="2" creationId="{C418221F-AAED-9058-6597-A5A2BF72CF5F}"/>
          </ac:picMkLst>
        </pc:picChg>
        <pc:picChg chg="add mod">
          <ac:chgData name="Kate Sample" userId="ad24f2c8-db21-4b10-9534-7a98911ec180" providerId="ADAL" clId="{C9D5FCC2-313F-4ADF-852E-FBEE7C6548C8}" dt="2026-05-21T22:15:18.180" v="7"/>
          <ac:picMkLst>
            <pc:docMk/>
            <pc:sldMk cId="2890323369" sldId="345"/>
            <ac:picMk id="5" creationId="{3736F234-DF25-1E0C-7FF5-EAB7E3D7EAA7}"/>
          </ac:picMkLst>
        </pc:picChg>
        <pc:picChg chg="del">
          <ac:chgData name="Kate Sample" userId="ad24f2c8-db21-4b10-9534-7a98911ec180" providerId="ADAL" clId="{C9D5FCC2-313F-4ADF-852E-FBEE7C6548C8}" dt="2026-05-21T22:14:30.970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2:14:28.780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3:06:34.854" v="62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3:06:14.902" v="57" actId="478"/>
          <ac:picMkLst>
            <pc:docMk/>
            <pc:sldMk cId="3881510030" sldId="347"/>
            <ac:picMk id="2" creationId="{67F18F73-47C0-82D6-CEEB-6B18AD46475C}"/>
          </ac:picMkLst>
        </pc:picChg>
        <pc:picChg chg="add mod">
          <ac:chgData name="Kate Sample" userId="ad24f2c8-db21-4b10-9534-7a98911ec180" providerId="ADAL" clId="{C9D5FCC2-313F-4ADF-852E-FBEE7C6548C8}" dt="2026-05-21T23:06:34.854" v="62" actId="1076"/>
          <ac:picMkLst>
            <pc:docMk/>
            <pc:sldMk cId="3881510030" sldId="347"/>
            <ac:picMk id="8" creationId="{A3FF9768-7C91-F846-2735-C5C8ADA8AA1D}"/>
          </ac:picMkLst>
        </pc:picChg>
      </pc:sldChg>
      <pc:sldChg chg="modNotesTx">
        <pc:chgData name="Kate Sample" userId="ad24f2c8-db21-4b10-9534-7a98911ec180" providerId="ADAL" clId="{C9D5FCC2-313F-4ADF-852E-FBEE7C6548C8}" dt="2026-05-21T22:18:52.474" v="40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1T22:20:07.434" v="43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2:20:07.434" v="43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2:14:43.680" v="2"/>
        <pc:sldMkLst>
          <pc:docMk/>
          <pc:sldMk cId="4203380145" sldId="365"/>
        </pc:sldMkLst>
      </pc:sldChg>
      <pc:sldChg chg="addSp delSp modSp mod">
        <pc:chgData name="Kate Sample" userId="ad24f2c8-db21-4b10-9534-7a98911ec180" providerId="ADAL" clId="{C9D5FCC2-313F-4ADF-852E-FBEE7C6548C8}" dt="2026-05-21T22:15:02.296" v="6" actId="14100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1T22:14:52.976" v="4" actId="478"/>
          <ac:picMkLst>
            <pc:docMk/>
            <pc:sldMk cId="1669780500" sldId="368"/>
            <ac:picMk id="2" creationId="{47C58CBF-A052-AEAD-A065-FB98EE8E9C98}"/>
          </ac:picMkLst>
        </pc:picChg>
        <pc:picChg chg="add mod">
          <ac:chgData name="Kate Sample" userId="ad24f2c8-db21-4b10-9534-7a98911ec180" providerId="ADAL" clId="{C9D5FCC2-313F-4ADF-852E-FBEE7C6548C8}" dt="2026-05-21T22:15:02.296" v="6" actId="14100"/>
          <ac:picMkLst>
            <pc:docMk/>
            <pc:sldMk cId="1669780500" sldId="368"/>
            <ac:picMk id="4" creationId="{A99E470A-BFF9-34E8-C2BE-50E373164877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17:19.306" v="10" actId="1076"/>
        <pc:sldMkLst>
          <pc:docMk/>
          <pc:sldMk cId="1370320588" sldId="371"/>
        </pc:sldMkLst>
        <pc:grpChg chg="del">
          <ac:chgData name="Kate Sample" userId="ad24f2c8-db21-4b10-9534-7a98911ec180" providerId="ADAL" clId="{C9D5FCC2-313F-4ADF-852E-FBEE7C6548C8}" dt="2026-05-21T22:17:03.522" v="8" actId="478"/>
          <ac:grpSpMkLst>
            <pc:docMk/>
            <pc:sldMk cId="1370320588" sldId="371"/>
            <ac:grpSpMk id="12" creationId="{FAE9AFA4-F3D1-EBB3-4B05-E832E2C8A921}"/>
          </ac:grpSpMkLst>
        </pc:grpChg>
        <pc:picChg chg="add mod">
          <ac:chgData name="Kate Sample" userId="ad24f2c8-db21-4b10-9534-7a98911ec180" providerId="ADAL" clId="{C9D5FCC2-313F-4ADF-852E-FBEE7C6548C8}" dt="2026-05-21T22:17:19.306" v="10" actId="1076"/>
          <ac:picMkLst>
            <pc:docMk/>
            <pc:sldMk cId="1370320588" sldId="371"/>
            <ac:picMk id="2" creationId="{95556673-E78B-8EA8-420C-BDEBC0903F0C}"/>
          </ac:picMkLst>
        </pc:picChg>
      </pc:sldChg>
      <pc:sldChg chg="delSp modSp add mod">
        <pc:chgData name="Kate Sample" userId="ad24f2c8-db21-4b10-9534-7a98911ec180" providerId="ADAL" clId="{C9D5FCC2-313F-4ADF-852E-FBEE7C6548C8}" dt="2026-05-21T22:26:00.129" v="56" actId="1076"/>
        <pc:sldMkLst>
          <pc:docMk/>
          <pc:sldMk cId="173645110" sldId="372"/>
        </pc:sldMkLst>
        <pc:spChg chg="mod">
          <ac:chgData name="Kate Sample" userId="ad24f2c8-db21-4b10-9534-7a98911ec180" providerId="ADAL" clId="{C9D5FCC2-313F-4ADF-852E-FBEE7C6548C8}" dt="2026-05-21T22:26:00.129" v="56" actId="1076"/>
          <ac:spMkLst>
            <pc:docMk/>
            <pc:sldMk cId="173645110" sldId="372"/>
            <ac:spMk id="3" creationId="{9D28F5BD-35FF-FC23-9805-C3F0C5874549}"/>
          </ac:spMkLst>
        </pc:spChg>
        <pc:spChg chg="mod">
          <ac:chgData name="Kate Sample" userId="ad24f2c8-db21-4b10-9534-7a98911ec180" providerId="ADAL" clId="{C9D5FCC2-313F-4ADF-852E-FBEE7C6548C8}" dt="2026-05-21T22:25:43.130" v="51" actId="20577"/>
          <ac:spMkLst>
            <pc:docMk/>
            <pc:sldMk cId="173645110" sldId="372"/>
            <ac:spMk id="13" creationId="{A7BD5D35-EFA2-DE44-3ED5-77DD2327E75E}"/>
          </ac:spMkLst>
        </pc:spChg>
        <pc:picChg chg="del">
          <ac:chgData name="Kate Sample" userId="ad24f2c8-db21-4b10-9534-7a98911ec180" providerId="ADAL" clId="{C9D5FCC2-313F-4ADF-852E-FBEE7C6548C8}" dt="2026-05-21T22:23:37.920" v="45" actId="478"/>
          <ac:picMkLst>
            <pc:docMk/>
            <pc:sldMk cId="173645110" sldId="372"/>
            <ac:picMk id="4" creationId="{BE23CA0B-14DE-FA19-7A77-67637F4AB21C}"/>
          </ac:picMkLst>
        </pc:picChg>
        <pc:picChg chg="del">
          <ac:chgData name="Kate Sample" userId="ad24f2c8-db21-4b10-9534-7a98911ec180" providerId="ADAL" clId="{C9D5FCC2-313F-4ADF-852E-FBEE7C6548C8}" dt="2026-05-21T22:23:38.498" v="46" actId="478"/>
          <ac:picMkLst>
            <pc:docMk/>
            <pc:sldMk cId="173645110" sldId="372"/>
            <ac:picMk id="2050" creationId="{48229945-B72D-E8B3-7448-E6DFE4C78C3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coding and building skills they learned last session and ask them what innovation project problem statement they decided 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Work as a team to identify what kind of research is needed to learn about existing solutions.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Determine how your team will use the information collected to create your innovation project solution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Source examples for research include websites, videos, books, magazines, personal stories, user experiences, and interviews.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3: Reacting to Lines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use the skills you learned to attempt another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of research sources include websites, videos, books, magazines, personal stories, user experiences, and interviews.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Plug in the controller and open the app periodically to check for software and firmware updates.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follow the program on the screen to see how it matches the robot’s actions.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help them debug their programs.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start the robot in the same or a very similar place each time in one of the launch areas.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can use page 30 of the Engineering Notebook to take notes on the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copies of this page as needed.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3: Reacting to Lines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use the skills you learned to attempt another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of research sources include websites, videos, books, magazines, personal stories, user experiences, and interviews.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Plug in the controller and open the app periodically to check for software and firmware updates.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follow the program on the screen to see how it matches the robot’s actions.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help them debug their programs.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start the robot in the same or a very similar place each time in one of the launch areas.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can use page 30 of the Engineering Notebook to take notes on the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copies of this page as needed.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169C0-7AA2-D5D2-2466-1E719291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3D6986-F4B4-CD22-FF2B-D667A86AB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0972C-5422-BE53-1A5B-BCF6F221A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3: Reacting to Lines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use the skills you learned to attempt another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of research sources include websites, videos, books, magazines, personal stories, user experiences, and interviews.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Plug in the controller and open the app periodically to check for software and firmware updates.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follow the program on the screen to see how it matches the robot’s actions.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help them debug their programs.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start the robot in the same or a very similar place each time in one of the launch areas.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can use page 30 of the Engineering Notebook to take notes on the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copies of this page as needed.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48793-C73D-16EE-B98F-4EEF6F9F4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9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learned in this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tiff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tiff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4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485775"/>
            <a:ext cx="4261981" cy="58664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determine what kind of research is necessary to learn about the problem.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code the driving base to detect a line using a sensor.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think about strategy for the robot game.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begin to do research 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for their Innovation Project and continue their coding skills using a sensor and developing their game strategy.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C418221F-AAED-9058-6597-A5A2BF72CF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3736F234-DF25-1E0C-7FF5-EAB7E3D7E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34D446D-D0E6-7FFC-3668-F182A99DFA11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0EC1EF84-C1EB-0F26-4B62-61612E404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7244444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mission strategy: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plan for missions to attempt, order to complete them, attachments and programming needed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autonomous: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ability to operate independently, without human intervention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match: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timed period of 2.5 minutes during which the robot completes as many missions as possible to earn points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2" descr="lesson-header">
            <a:extLst>
              <a:ext uri="{FF2B5EF4-FFF2-40B4-BE49-F238E27FC236}">
                <a16:creationId xmlns:a16="http://schemas.microsoft.com/office/drawing/2014/main" id="{73F6271F-BCA8-DD43-9290-2CB1C4D6B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75" r="53579" b="32365"/>
          <a:stretch/>
        </p:blipFill>
        <p:spPr bwMode="auto">
          <a:xfrm>
            <a:off x="9229687" y="4146490"/>
            <a:ext cx="2038426" cy="15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FF9768-7C91-F846-2735-C5C8ADA8AA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517" y="1145429"/>
            <a:ext cx="2380603" cy="158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529814-02B5-3A28-A368-DBCCF3E62E89}"/>
              </a:ext>
            </a:extLst>
          </p:cNvPr>
          <p:cNvSpPr txBox="1">
            <a:spLocks/>
          </p:cNvSpPr>
          <p:nvPr/>
        </p:nvSpPr>
        <p:spPr>
          <a:xfrm>
            <a:off x="587828" y="1460500"/>
            <a:ext cx="4649037" cy="384553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Identify what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kind of research is needed to learn about existing solutions to the problem.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C7C12E2-4AB8-3B73-BB75-A121A3DBD622}"/>
              </a:ext>
            </a:extLst>
          </p:cNvPr>
          <p:cNvSpPr txBox="1"/>
          <p:nvPr/>
        </p:nvSpPr>
        <p:spPr>
          <a:xfrm>
            <a:off x="587828" y="5408956"/>
            <a:ext cx="3860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sources can you use to collect information?  </a:t>
            </a:r>
          </a:p>
        </p:txBody>
      </p:sp>
      <p:pic>
        <p:nvPicPr>
          <p:cNvPr id="15" name="Graphic 14" descr="Badge Question Mark with solid fill">
            <a:extLst>
              <a:ext uri="{FF2B5EF4-FFF2-40B4-BE49-F238E27FC236}">
                <a16:creationId xmlns:a16="http://schemas.microsoft.com/office/drawing/2014/main" id="{33410801-394D-E69C-4F1A-E2B606E746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926" y="931591"/>
            <a:ext cx="1373885" cy="13738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556673-E78B-8EA8-420C-BDEBC0903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9" b="99710" l="0" r="96289">
                        <a14:foregroundMark x1="13608" y1="10725" x2="14021" y2="36232"/>
                        <a14:foregroundMark x1="4948" y1="12464" x2="27629" y2="17681"/>
                        <a14:foregroundMark x1="27629" y1="17681" x2="92371" y2="9275"/>
                        <a14:foregroundMark x1="92371" y1="9275" x2="95052" y2="12754"/>
                        <a14:foregroundMark x1="92990" y1="2609" x2="88866" y2="6377"/>
                        <a14:foregroundMark x1="89691" y1="13913" x2="92990" y2="20870"/>
                        <a14:foregroundMark x1="96289" y1="4058" x2="92165" y2="11304"/>
                        <a14:foregroundMark x1="93402" y1="20000" x2="93608" y2="93623"/>
                        <a14:foregroundMark x1="93608" y1="93623" x2="93814" y2="95652"/>
                        <a14:foregroundMark x1="93196" y1="54783" x2="93608" y2="98551"/>
                        <a14:foregroundMark x1="95258" y1="97391" x2="91546" y2="87826"/>
                        <a14:foregroundMark x1="91546" y1="87826" x2="94227" y2="75362"/>
                        <a14:foregroundMark x1="94227" y1="75362" x2="92990" y2="39710"/>
                        <a14:foregroundMark x1="92990" y1="39710" x2="94227" y2="24638"/>
                        <a14:foregroundMark x1="94227" y1="24638" x2="86598" y2="18261"/>
                        <a14:foregroundMark x1="76082" y1="11884" x2="9691" y2="11304"/>
                        <a14:foregroundMark x1="9691" y1="11304" x2="4124" y2="14203"/>
                        <a14:foregroundMark x1="2474" y1="16522" x2="5155" y2="27826"/>
                        <a14:foregroundMark x1="5155" y1="27826" x2="2062" y2="56232"/>
                        <a14:foregroundMark x1="2062" y1="56232" x2="5155" y2="98261"/>
                        <a14:foregroundMark x1="5155" y1="98261" x2="1649" y2="99130"/>
                        <a14:foregroundMark x1="11753" y1="23188" x2="37320" y2="28116"/>
                        <a14:foregroundMark x1="32990" y1="22609" x2="19588" y2="22029"/>
                        <a14:foregroundMark x1="5567" y1="10145" x2="49897" y2="73043"/>
                        <a14:foregroundMark x1="49897" y1="73043" x2="61856" y2="82609"/>
                        <a14:foregroundMark x1="84124" y1="30435" x2="9072" y2="89275"/>
                        <a14:foregroundMark x1="9072" y1="89275" x2="8866" y2="89275"/>
                        <a14:foregroundMark x1="35670" y1="36812" x2="70722" y2="70725"/>
                        <a14:foregroundMark x1="65155" y1="37391" x2="80619" y2="60290"/>
                        <a14:foregroundMark x1="75052" y1="35362" x2="90309" y2="50145"/>
                        <a14:foregroundMark x1="82680" y1="25507" x2="0" y2="59420"/>
                        <a14:foregroundMark x1="77938" y1="20000" x2="18351" y2="40870"/>
                        <a14:foregroundMark x1="9278" y1="46087" x2="36289" y2="91304"/>
                        <a14:foregroundMark x1="36495" y1="94783" x2="94227" y2="68986"/>
                        <a14:foregroundMark x1="87835" y1="49855" x2="28041" y2="85507"/>
                        <a14:foregroundMark x1="9278" y1="57101" x2="21649" y2="88116"/>
                        <a14:foregroundMark x1="21649" y1="88116" x2="21856" y2="88406"/>
                        <a14:foregroundMark x1="22062" y1="56812" x2="44330" y2="77681"/>
                        <a14:foregroundMark x1="1649" y1="8696" x2="98351" y2="15072"/>
                        <a14:foregroundMark x1="98351" y1="15072" x2="96082" y2="96522"/>
                        <a14:foregroundMark x1="96082" y1="96522" x2="2887" y2="99710"/>
                        <a14:foregroundMark x1="2887" y1="99710" x2="1031" y2="88116"/>
                        <a14:foregroundMark x1="1031" y1="88116" x2="2474" y2="9275"/>
                        <a14:foregroundMark x1="86804" y1="23768" x2="83299" y2="27536"/>
                        <a14:foregroundMark x1="89485" y1="47826" x2="85979" y2="68986"/>
                        <a14:foregroundMark x1="71753" y1="89855" x2="71753" y2="89855"/>
                        <a14:foregroundMark x1="83505" y1="90725" x2="84536" y2="788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0767" y="1221918"/>
            <a:ext cx="6541858" cy="46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SPIKE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TM 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app, complete the following lesson.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359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 Training Camp 3: Reacting to Lines</a:t>
            </a:r>
          </a:p>
        </p:txBody>
      </p:sp>
      <p:pic>
        <p:nvPicPr>
          <p:cNvPr id="1026" name="Picture 2" descr="lesson-header">
            <a:extLst>
              <a:ext uri="{FF2B5EF4-FFF2-40B4-BE49-F238E27FC236}">
                <a16:creationId xmlns:a16="http://schemas.microsoft.com/office/drawing/2014/main" id="{9ABA264A-26D6-AD56-0A83-A91FBB0BE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1850" y="2714932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88D0340A-D2BB-378C-91BD-3B89547101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78"/>
          <a:stretch/>
        </p:blipFill>
        <p:spPr>
          <a:xfrm>
            <a:off x="1882779" y="3428999"/>
            <a:ext cx="2859022" cy="26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son-header">
            <a:extLst>
              <a:ext uri="{FF2B5EF4-FFF2-40B4-BE49-F238E27FC236}">
                <a16:creationId xmlns:a16="http://schemas.microsoft.com/office/drawing/2014/main" id="{26A1D907-4453-AC40-6CC4-D4E277D3C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7478" y="3477816"/>
            <a:ext cx="3844922" cy="256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731407"/>
            <a:ext cx="3844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the sensor help with your robot’s success?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Try to code your robot to attempt a different mission.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E470A-BFF9-34E8-C2BE-50E3731648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18" y="2546764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6FFBF-5980-E580-0EC3-D9AF3DB09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2B144A1-3FB1-4784-3DAA-183944FBD41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6708A51-C188-1E13-9375-85F607CB799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B775C3C-C036-5F5D-D646-9C839412C909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D28F5BD-35FF-FC23-9805-C3F0C5874549}"/>
              </a:ext>
            </a:extLst>
          </p:cNvPr>
          <p:cNvSpPr txBox="1"/>
          <p:nvPr/>
        </p:nvSpPr>
        <p:spPr>
          <a:xfrm>
            <a:off x="1882779" y="2546764"/>
            <a:ext cx="9514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mission strategy determines which missions to attempt and the order you will attempt them.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8A3D1B-8D4B-3F63-16C8-420FD4F7D318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70BECE0-386D-9809-DA15-5DB29522072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A6C868BA-4283-BC50-971F-173D3642B3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7BD5D35-EFA2-DE44-3ED5-77DD2327E75E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Begin to think about your   strategy for the robot game.</a:t>
            </a:r>
          </a:p>
        </p:txBody>
      </p:sp>
    </p:spTree>
    <p:extLst>
      <p:ext uri="{BB962C8B-B14F-4D97-AF65-F5344CB8AC3E}">
        <p14:creationId xmlns:p14="http://schemas.microsoft.com/office/powerpoint/2010/main" val="17364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 your team record your research on your project problem?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did testing your program help make your robot more accurate?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could you use the lines on the mat in your mission strategy?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1ED6BA8-AEB6-46A3-E694-92E7CCC557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learned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CD13D42-AAC3-66D3-8F5F-D10F0F7841D3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B0CDECBE-3F3E-C786-BF39-B275AC871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81179569-C48D-6727-1B8E-24906AAA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A83E108A-C2B7-C353-BF9B-2B443CB3C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26525993-486E-4D99-A2D0-F439D389AB83}"/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2189</TotalTime>
  <Words>1094</Words>
  <Application>Microsoft Office PowerPoint</Application>
  <PresentationFormat>Widescreen</PresentationFormat>
  <Paragraphs>100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4540900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