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</p:sldMasterIdLst>
  <p:notesMasterIdLst>
    <p:notesMasterId r:id="rId18"/>
  </p:notesMasterIdLst>
  <p:sldIdLst>
    <p:sldId id="345" r:id="rId5"/>
    <p:sldId id="346" r:id="rId6"/>
    <p:sldId id="347" r:id="rId7"/>
    <p:sldId id="371" r:id="rId8"/>
    <p:sldId id="355" r:id="rId9"/>
    <p:sldId id="373" r:id="rId10"/>
    <p:sldId id="368" r:id="rId11"/>
    <p:sldId id="375" r:id="rId12"/>
    <p:sldId id="357" r:id="rId13"/>
    <p:sldId id="374" r:id="rId14"/>
    <p:sldId id="356" r:id="rId15"/>
    <p:sldId id="359" r:id="rId16"/>
    <p:sldId id="36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ED6FF3-804F-4EC2-8FC4-0E826D241363}" v="1" dt="2026-05-22T17:09:16.010"/>
    <p1510:client id="{F0571DED-6B81-41ED-8F92-5F1018356085}" v="42" dt="2026-05-21T22:51:37.1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8627" autoAdjust="0"/>
  </p:normalViewPr>
  <p:slideViewPr>
    <p:cSldViewPr snapToGrid="0">
      <p:cViewPr varScale="1">
        <p:scale>
          <a:sx n="70" d="100"/>
          <a:sy n="70" d="100"/>
        </p:scale>
        <p:origin x="1066" y="38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1T22:51:51.297" v="100" actId="20577"/>
      <pc:docMkLst>
        <pc:docMk/>
      </pc:docMkLst>
      <pc:sldChg chg="del">
        <pc:chgData name="Kate Sample" userId="ad24f2c8-db21-4b10-9534-7a98911ec180" providerId="ADAL" clId="{C9D5FCC2-313F-4ADF-852E-FBEE7C6548C8}" dt="2026-05-21T22:22:00.894" v="3" actId="47"/>
        <pc:sldMkLst>
          <pc:docMk/>
          <pc:sldMk cId="1109188424" sldId="294"/>
        </pc:sldMkLst>
      </pc:sldChg>
      <pc:sldChg chg="addSp delSp modSp mod">
        <pc:chgData name="Kate Sample" userId="ad24f2c8-db21-4b10-9534-7a98911ec180" providerId="ADAL" clId="{C9D5FCC2-313F-4ADF-852E-FBEE7C6548C8}" dt="2026-05-21T22:27:41.341" v="5" actId="14100"/>
        <pc:sldMkLst>
          <pc:docMk/>
          <pc:sldMk cId="2890323369" sldId="345"/>
        </pc:sldMkLst>
        <pc:spChg chg="mod">
          <ac:chgData name="Kate Sample" userId="ad24f2c8-db21-4b10-9534-7a98911ec180" providerId="ADAL" clId="{C9D5FCC2-313F-4ADF-852E-FBEE7C6548C8}" dt="2026-05-21T22:27:41.341" v="5" actId="14100"/>
          <ac:spMkLst>
            <pc:docMk/>
            <pc:sldMk cId="2890323369" sldId="345"/>
            <ac:spMk id="8" creationId="{A6AAEB71-AACB-1350-FA60-DABC810222C4}"/>
          </ac:spMkLst>
        </pc:spChg>
        <pc:picChg chg="add mod">
          <ac:chgData name="Kate Sample" userId="ad24f2c8-db21-4b10-9534-7a98911ec180" providerId="ADAL" clId="{C9D5FCC2-313F-4ADF-852E-FBEE7C6548C8}" dt="2026-05-21T22:22:11.651" v="4"/>
          <ac:picMkLst>
            <pc:docMk/>
            <pc:sldMk cId="2890323369" sldId="345"/>
            <ac:picMk id="2" creationId="{D52E2836-5B1F-0D0A-4A87-40E79F507D68}"/>
          </ac:picMkLst>
        </pc:picChg>
        <pc:picChg chg="add mod">
          <ac:chgData name="Kate Sample" userId="ad24f2c8-db21-4b10-9534-7a98911ec180" providerId="ADAL" clId="{C9D5FCC2-313F-4ADF-852E-FBEE7C6548C8}" dt="2026-05-21T22:22:11.651" v="4"/>
          <ac:picMkLst>
            <pc:docMk/>
            <pc:sldMk cId="2890323369" sldId="345"/>
            <ac:picMk id="5" creationId="{09579A5C-3958-ACCE-9573-9F378E5CEF13}"/>
          </ac:picMkLst>
        </pc:picChg>
        <pc:picChg chg="del">
          <ac:chgData name="Kate Sample" userId="ad24f2c8-db21-4b10-9534-7a98911ec180" providerId="ADAL" clId="{C9D5FCC2-313F-4ADF-852E-FBEE7C6548C8}" dt="2026-05-21T22:21:47.776" v="0" actId="478"/>
          <ac:picMkLst>
            <pc:docMk/>
            <pc:sldMk cId="2890323369" sldId="345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1T22:21:48.292" v="1" actId="478"/>
          <ac:picMkLst>
            <pc:docMk/>
            <pc:sldMk cId="2890323369" sldId="345"/>
            <ac:picMk id="1027" creationId="{C823F484-6DA0-2D29-88D1-8E8A79D65AFD}"/>
          </ac:picMkLst>
        </pc:picChg>
      </pc:sldChg>
      <pc:sldChg chg="modNotesTx">
        <pc:chgData name="Kate Sample" userId="ad24f2c8-db21-4b10-9534-7a98911ec180" providerId="ADAL" clId="{C9D5FCC2-313F-4ADF-852E-FBEE7C6548C8}" dt="2026-05-21T22:29:43.875" v="22" actId="20577"/>
        <pc:sldMkLst>
          <pc:docMk/>
          <pc:sldMk cId="1999005728" sldId="355"/>
        </pc:sldMkLst>
      </pc:sldChg>
      <pc:sldChg chg="add">
        <pc:chgData name="Kate Sample" userId="ad24f2c8-db21-4b10-9534-7a98911ec180" providerId="ADAL" clId="{C9D5FCC2-313F-4ADF-852E-FBEE7C6548C8}" dt="2026-05-21T22:21:58.133" v="2"/>
        <pc:sldMkLst>
          <pc:docMk/>
          <pc:sldMk cId="4203380145" sldId="365"/>
        </pc:sldMkLst>
      </pc:sldChg>
      <pc:sldChg chg="modNotesTx">
        <pc:chgData name="Kate Sample" userId="ad24f2c8-db21-4b10-9534-7a98911ec180" providerId="ADAL" clId="{C9D5FCC2-313F-4ADF-852E-FBEE7C6548C8}" dt="2026-05-21T22:49:12.626" v="85" actId="20577"/>
        <pc:sldMkLst>
          <pc:docMk/>
          <pc:sldMk cId="1669780500" sldId="368"/>
        </pc:sldMkLst>
      </pc:sldChg>
      <pc:sldChg chg="addSp delSp modSp mod">
        <pc:chgData name="Kate Sample" userId="ad24f2c8-db21-4b10-9534-7a98911ec180" providerId="ADAL" clId="{C9D5FCC2-313F-4ADF-852E-FBEE7C6548C8}" dt="2026-05-21T22:28:37.699" v="9" actId="6549"/>
        <pc:sldMkLst>
          <pc:docMk/>
          <pc:sldMk cId="1370320588" sldId="371"/>
        </pc:sldMkLst>
        <pc:spChg chg="mod">
          <ac:chgData name="Kate Sample" userId="ad24f2c8-db21-4b10-9534-7a98911ec180" providerId="ADAL" clId="{C9D5FCC2-313F-4ADF-852E-FBEE7C6548C8}" dt="2026-05-21T22:28:26.879" v="7"/>
          <ac:spMkLst>
            <pc:docMk/>
            <pc:sldMk cId="1370320588" sldId="371"/>
            <ac:spMk id="15" creationId="{562D631E-4651-A76F-B089-8431104E4CB8}"/>
          </ac:spMkLst>
        </pc:spChg>
        <pc:spChg chg="add mod">
          <ac:chgData name="Kate Sample" userId="ad24f2c8-db21-4b10-9534-7a98911ec180" providerId="ADAL" clId="{C9D5FCC2-313F-4ADF-852E-FBEE7C6548C8}" dt="2026-05-21T22:28:37.699" v="9" actId="6549"/>
          <ac:spMkLst>
            <pc:docMk/>
            <pc:sldMk cId="1370320588" sldId="371"/>
            <ac:spMk id="16" creationId="{83BB98E9-2B76-79DE-8216-C17CD67DD7C7}"/>
          </ac:spMkLst>
        </pc:spChg>
        <pc:grpChg chg="add mod">
          <ac:chgData name="Kate Sample" userId="ad24f2c8-db21-4b10-9534-7a98911ec180" providerId="ADAL" clId="{C9D5FCC2-313F-4ADF-852E-FBEE7C6548C8}" dt="2026-05-21T22:28:26.879" v="7"/>
          <ac:grpSpMkLst>
            <pc:docMk/>
            <pc:sldMk cId="1370320588" sldId="371"/>
            <ac:grpSpMk id="2" creationId="{23F8590C-C596-7FE7-C83A-AAB3F38BEAB5}"/>
          </ac:grpSpMkLst>
        </pc:grpChg>
        <pc:grpChg chg="del">
          <ac:chgData name="Kate Sample" userId="ad24f2c8-db21-4b10-9534-7a98911ec180" providerId="ADAL" clId="{C9D5FCC2-313F-4ADF-852E-FBEE7C6548C8}" dt="2026-05-21T22:28:15.898" v="6" actId="478"/>
          <ac:grpSpMkLst>
            <pc:docMk/>
            <pc:sldMk cId="1370320588" sldId="371"/>
            <ac:grpSpMk id="8" creationId="{FEAFFD7C-528F-CAD3-F2FC-61F5B4F9292F}"/>
          </ac:grpSpMkLst>
        </pc:grpChg>
        <pc:picChg chg="mod">
          <ac:chgData name="Kate Sample" userId="ad24f2c8-db21-4b10-9534-7a98911ec180" providerId="ADAL" clId="{C9D5FCC2-313F-4ADF-852E-FBEE7C6548C8}" dt="2026-05-21T22:28:26.879" v="7"/>
          <ac:picMkLst>
            <pc:docMk/>
            <pc:sldMk cId="1370320588" sldId="371"/>
            <ac:picMk id="3" creationId="{A1978DCF-12F1-D89E-632B-46C747B062C1}"/>
          </ac:picMkLst>
        </pc:picChg>
      </pc:sldChg>
      <pc:sldChg chg="addSp delSp modSp mod">
        <pc:chgData name="Kate Sample" userId="ad24f2c8-db21-4b10-9534-7a98911ec180" providerId="ADAL" clId="{C9D5FCC2-313F-4ADF-852E-FBEE7C6548C8}" dt="2026-05-21T22:46:59.247" v="67" actId="1076"/>
        <pc:sldMkLst>
          <pc:docMk/>
          <pc:sldMk cId="2867379846" sldId="373"/>
        </pc:sldMkLst>
        <pc:spChg chg="mod">
          <ac:chgData name="Kate Sample" userId="ad24f2c8-db21-4b10-9534-7a98911ec180" providerId="ADAL" clId="{C9D5FCC2-313F-4ADF-852E-FBEE7C6548C8}" dt="2026-05-21T22:46:48.482" v="62" actId="403"/>
          <ac:spMkLst>
            <pc:docMk/>
            <pc:sldMk cId="2867379846" sldId="373"/>
            <ac:spMk id="3" creationId="{135CF95D-7DF3-A4E9-E146-BCA67884C98E}"/>
          </ac:spMkLst>
        </pc:spChg>
        <pc:spChg chg="mod">
          <ac:chgData name="Kate Sample" userId="ad24f2c8-db21-4b10-9534-7a98911ec180" providerId="ADAL" clId="{C9D5FCC2-313F-4ADF-852E-FBEE7C6548C8}" dt="2026-05-21T22:46:55.598" v="66" actId="14100"/>
          <ac:spMkLst>
            <pc:docMk/>
            <pc:sldMk cId="2867379846" sldId="373"/>
            <ac:spMk id="11" creationId="{2DD8AD01-65FD-6EAD-8CE8-554EE31A374A}"/>
          </ac:spMkLst>
        </pc:spChg>
        <pc:picChg chg="del mod">
          <ac:chgData name="Kate Sample" userId="ad24f2c8-db21-4b10-9534-7a98911ec180" providerId="ADAL" clId="{C9D5FCC2-313F-4ADF-852E-FBEE7C6548C8}" dt="2026-05-21T22:44:21.772" v="24" actId="478"/>
          <ac:picMkLst>
            <pc:docMk/>
            <pc:sldMk cId="2867379846" sldId="373"/>
            <ac:picMk id="7" creationId="{0DA9B431-A7CD-493A-39DD-575614906465}"/>
          </ac:picMkLst>
        </pc:picChg>
        <pc:picChg chg="add mod ord">
          <ac:chgData name="Kate Sample" userId="ad24f2c8-db21-4b10-9534-7a98911ec180" providerId="ADAL" clId="{C9D5FCC2-313F-4ADF-852E-FBEE7C6548C8}" dt="2026-05-21T22:46:59.247" v="67" actId="1076"/>
          <ac:picMkLst>
            <pc:docMk/>
            <pc:sldMk cId="2867379846" sldId="373"/>
            <ac:picMk id="14" creationId="{15C51488-038D-BD7D-26A2-BB6B50EA214F}"/>
          </ac:picMkLst>
        </pc:picChg>
      </pc:sldChg>
      <pc:sldChg chg="modSp mod">
        <pc:chgData name="Kate Sample" userId="ad24f2c8-db21-4b10-9534-7a98911ec180" providerId="ADAL" clId="{C9D5FCC2-313F-4ADF-852E-FBEE7C6548C8}" dt="2026-05-21T22:51:51.297" v="100" actId="20577"/>
        <pc:sldMkLst>
          <pc:docMk/>
          <pc:sldMk cId="1961790502" sldId="374"/>
        </pc:sldMkLst>
        <pc:spChg chg="mod">
          <ac:chgData name="Kate Sample" userId="ad24f2c8-db21-4b10-9534-7a98911ec180" providerId="ADAL" clId="{C9D5FCC2-313F-4ADF-852E-FBEE7C6548C8}" dt="2026-05-21T22:51:51.297" v="100" actId="20577"/>
          <ac:spMkLst>
            <pc:docMk/>
            <pc:sldMk cId="1961790502" sldId="374"/>
            <ac:spMk id="11" creationId="{28420061-96E0-8A00-99B1-20827CCB596D}"/>
          </ac:spMkLst>
        </pc:spChg>
      </pc:sldChg>
      <pc:sldChg chg="addSp delSp modSp mod">
        <pc:chgData name="Kate Sample" userId="ad24f2c8-db21-4b10-9534-7a98911ec180" providerId="ADAL" clId="{C9D5FCC2-313F-4ADF-852E-FBEE7C6548C8}" dt="2026-05-21T22:50:11.353" v="88" actId="14100"/>
        <pc:sldMkLst>
          <pc:docMk/>
          <pc:sldMk cId="2495645397" sldId="375"/>
        </pc:sldMkLst>
        <pc:picChg chg="del">
          <ac:chgData name="Kate Sample" userId="ad24f2c8-db21-4b10-9534-7a98911ec180" providerId="ADAL" clId="{C9D5FCC2-313F-4ADF-852E-FBEE7C6548C8}" dt="2026-05-21T22:49:37.655" v="86" actId="478"/>
          <ac:picMkLst>
            <pc:docMk/>
            <pc:sldMk cId="2495645397" sldId="375"/>
            <ac:picMk id="2" creationId="{86E443AA-6646-66AB-F216-81BCE939B473}"/>
          </ac:picMkLst>
        </pc:picChg>
        <pc:picChg chg="add mod">
          <ac:chgData name="Kate Sample" userId="ad24f2c8-db21-4b10-9534-7a98911ec180" providerId="ADAL" clId="{C9D5FCC2-313F-4ADF-852E-FBEE7C6548C8}" dt="2026-05-21T22:50:11.353" v="88" actId="14100"/>
          <ac:picMkLst>
            <pc:docMk/>
            <pc:sldMk cId="2495645397" sldId="375"/>
            <ac:picMk id="4" creationId="{9D869F05-1C7A-3130-1B2F-C68884B6EAB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5/22/2026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45E6A-041F-7605-2049-D610821D4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FB57DF-0908-3B66-E2CF-9ED54B61E9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9A75A2-7DED-DF96-FFDF-B41EB33514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86C878-1F02-E1C1-4A85-2C0F6504D3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9416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Share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Get together at the mat. Share the robot skills you learned in this session.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Clean up your space.</a:t>
            </a:r>
            <a:endParaRPr lang="en-US" sz="1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None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/>
              </a:rPr>
              <a:t>Discuss with students the coding of sensors learned about and the research completed on their innovation project </a:t>
            </a:r>
            <a:r>
              <a:rPr lang="en-US" b="1" i="0" u="none" strike="noStrike">
                <a:solidFill>
                  <a:srgbClr val="662D91"/>
                </a:solidFill>
                <a:effectLst/>
                <a:latin typeface="Helvetica Neue"/>
              </a:rPr>
              <a:t>problem statement in </a:t>
            </a:r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/>
              </a:rPr>
              <a:t>the previous session.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/>
              </a:rPr>
              <a:t>​</a:t>
            </a:r>
            <a:r>
              <a:rPr lang="en-US" b="0" i="0" dirty="0">
                <a:solidFill>
                  <a:srgbClr val="000000"/>
                </a:solidFill>
                <a:effectLst/>
                <a:latin typeface="Helvetica Neue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AE63-EAF5-5DC0-BD9D-5611570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8F350-F575-A504-5C04-32AB6415B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DF365-6CA7-1651-636F-D25B35575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0" u="sng" strike="noStrike" kern="1200" dirty="0">
                <a:solidFill>
                  <a:srgbClr val="0563C1"/>
                </a:solidFill>
                <a:effectLst/>
                <a:latin typeface="Calibri" panose="020F0502020204030204" pitchFamily="34" charset="0"/>
                <a:cs typeface="Calibri"/>
              </a:rPr>
              <a:t>Session specific vocab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5ACC9-40FF-A0EC-8818-E4B1B4D12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9B67-DA09-E0AE-5389-A07956D25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5CEDED-0761-A2BD-4557-15C0709F2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ADBF5-D438-20B5-D41B-7BB4F8D35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1200" b="1" i="0" u="none" strike="noStrike" baseline="0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Introduction: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Think about teamwork and your team. Talk about ways your team has been learning and working together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endParaRPr lang="en-US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algn="l" rtl="0" fontAlgn="base">
              <a:buFont typeface="Arial" panose="020B0604020202020204" pitchFamily="34" charset="0"/>
              <a:buNone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Tips:</a:t>
            </a:r>
            <a:endParaRPr lang="en-US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Team-building activities are great for teams to develop their Core Values and learn how to  work together.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2CBA0-4829-4A8C-F824-CBC122BC0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82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Continue to research the problem you have chosen.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Use page 14 and page 29 to capture your research.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Decide whether your team will propose a new solution or improve on an existing one.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Select a solution to develop with   your team.</a:t>
            </a: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Teams should be able to clearly define the problem they have chosen. This will be evaluated during the judging session at  the event.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dirty="0">
                <a:latin typeface="Arial"/>
                <a:cs typeface="Arial"/>
              </a:rPr>
              <a:t>Have the team reference the rubrics often.</a:t>
            </a:r>
            <a:endParaRPr lang="en-US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cs typeface="Arial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dirty="0">
                <a:latin typeface="Arial"/>
                <a:cs typeface="Arial"/>
              </a:rPr>
              <a:t>Teams should use design thinking to create their solution to the problem.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98138-C602-CD08-3FC1-D29FB6EA4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34C7B7-E6D8-837D-D014-8ECB649AE1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85EE8C-0340-CE1A-9C56-6446FB6334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Continue to research the problem you have chosen.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Decide whether your team will propose a new solution or improve an existing one.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Use this page to capture your research.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Select a solution to develop with your team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Teams should be able to clearly define the problem they have chosen. This will be evaluated during the judging session at  the event.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dirty="0">
                <a:latin typeface="Arial"/>
                <a:cs typeface="Arial"/>
              </a:rPr>
              <a:t>Have the team reference the rubrics often.</a:t>
            </a:r>
            <a:endParaRPr lang="en-US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cs typeface="Arial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dirty="0">
                <a:latin typeface="Arial"/>
                <a:cs typeface="Arial"/>
              </a:rPr>
              <a:t>Teams should use design thinking to create their solution to the problem.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dirty="0">
                <a:latin typeface="Arial"/>
                <a:cs typeface="Arial"/>
              </a:rPr>
              <a:t>The team should record what they learn and note any questions that still need to be researched to develop their solution.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78BE22-266E-7392-00E0-CB4A5890E1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329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79A0-6943-9DB5-59E3-DD95E078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16FB9-E39B-0A6E-414A-67B17095F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C332C-0EB2-8480-C7AC-C905994A8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Open the SPIKE™ app. Find your lesson.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Competition Ready Unit: Guided Mission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Competition Ready Unit: Assembling an Advanced Driving Base (optional)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Practice the guided mission until it works consistently.  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Continue attempting other missions in the robot game.	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Discuss the reflection questions  and record your progress.</a:t>
            </a: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can take notes about the robot game  in the session pages or  on page 30.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If the team is sharing one robot, they can code on individual devices and then take turns running their programs on the robot.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provided program for the guided mission will not only solve the mission but also be helpful to use on other missions.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guided mission is only provided for SPIKE™ Prime sets.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can talk to anyone to receive feedback on their project ideas.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If an attachment is needed for a mission, you could keep it in a plastic bag labeled with the mission number.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EEDE2-2EC3-1E79-31DB-0EB4FB64D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90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40E5E-78D0-F7F8-C92E-F5AE8AACA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37B310-A408-A9AC-9D29-1398C2777C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F69B88-7C4C-488E-A294-8B207985DB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Open the SPIKE™ app. Find your lesson.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Competition Ready Unit: Guided Mission</a:t>
            </a:r>
          </a:p>
          <a:p>
            <a:pPr marL="742950" lvl="1" indent="-285750" algn="l" rtl="0" fontAlgn="base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Competition Ready Unit: Assembling an Advanced Driving Base (optional)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Practice the guided mission until it works consistently.  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Continue attempting other missions in the robot game.	</a:t>
            </a:r>
          </a:p>
          <a:p>
            <a:pPr marL="285750" lvl="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Discuss the reflection questions  and record your progress.</a:t>
            </a: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can take notes about the robot game  in the session pages or  on page 30.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If the team is sharing one robot, they can code on individual devices and then take turns running their programs on the robot.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provided program for the guided mission will not only solve the mission but also be helpful to use on other missions.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guided mission is only provided for SPIKE™ Prime sets.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can talk to anyone to receive feedback on their project ideas.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If an attachment is needed for a mission, you could keep it in a plastic bag labeled with the mission number.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CD539F-4515-F821-C0D9-687E50D6A4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4435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87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sv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sz="4800" spc="250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SESSION 5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1495425"/>
            <a:ext cx="4261981" cy="485681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apply coding principles to the guided mission.</a:t>
            </a:r>
          </a:p>
          <a:p>
            <a:r>
              <a:rPr lang="en-US" sz="2600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propose a new solution to the problem or improve on an existing solution.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1748790"/>
            <a:ext cx="6675880" cy="33604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Students will look for resources for their innovation project and narrow down their solution. They will continue to build attachments and code their robot to complete the guided mission.  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​</a:t>
            </a:r>
            <a:endParaRPr lang="en-US" sz="4000" dirty="0">
              <a:highlight>
                <a:srgbClr val="FF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D52E2836-5B1F-0D0A-4A87-40E79F507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09579A5C-3958-ACCE-9573-9F378E5CEF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0AEF8-1B5A-A8FD-EE4B-DC873611B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87F58E7-1A32-AB2A-0637-04A3836E22F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9A73BA56-F695-AF35-F49F-E51F93CA3FAE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DCD3148C-F210-6E66-EC7B-315AE5D5DEF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Reflect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8420061-96E0-8A00-99B1-20827CCB596D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does the guided mission teach you about </a:t>
            </a:r>
            <a:r>
              <a:rPr lang="en-US" sz="4000" b="1" i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Coopertition</a:t>
            </a:r>
            <a:r>
              <a:rPr lang="en-US" sz="4000" b="1" baseline="30000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®</a:t>
            </a:r>
            <a:r>
              <a:rPr lang="en-US" sz="40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?</a:t>
            </a:r>
          </a:p>
          <a:p>
            <a:r>
              <a:rPr lang="en-US" sz="40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could you use what you  learned in the guided mission to </a:t>
            </a:r>
            <a:r>
              <a:rPr lang="en-US" sz="4000" b="1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complete additional missions</a:t>
            </a:r>
            <a:r>
              <a:rPr lang="en-US" sz="40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F1C811F-019C-9A29-528D-CE3736BA2420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8D4E454-0720-40F2-6491-45565068BBF4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95D8BB11-38A4-30FB-A857-664A610AE8E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F35B63BC-D0AC-70B9-24B3-49BF94B2C9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790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Share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100" y="100760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Share the robot skills learned in this session.</a:t>
            </a:r>
            <a:endParaRPr lang="en-US" sz="4800" b="1" dirty="0">
              <a:solidFill>
                <a:srgbClr val="0660AC"/>
              </a:solidFill>
              <a:highlight>
                <a:srgbClr val="00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58E9306-D4E8-E4E8-F873-2E981C9C9184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C5709CAE-6BD9-2970-2812-3FB139FEC9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7" name="Picture 6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C17EC6B6-7DAA-C700-002E-6372BC27EC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9" name="Picture 8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3E241D50-7DEE-BA6E-D949-C6FC3638DF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2666C5D-3CBB-927A-EF27-38B7AD917F6F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boto Medium"/>
                <a:ea typeface="Roboto Medium"/>
                <a:cs typeface="Roboto Medium"/>
              </a:rPr>
              <a:t>Clean Up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LEGO, the LEGO logo, the Minifigure, LEGO Education, the LEGO Education logo, and the SPIKE logo are trademarks of the/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des marques de commerce du/son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marcas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registradas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 LEGO Group. ©2026 The LEGO Group. All rights reserved/Tous droits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réservés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/Todos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derechos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reservados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®, the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logo, and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CANOPY™ are trademarks of For Inspiration and Recognition of Science and Technology 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). LEGO® is a registered trademark of the LEGO Group.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LEGO® League and BIOGLOW™ are jointly held trademarks of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©2026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All rights reserved.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Discussion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7977A7-90C8-1701-365B-F2C04BFB27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08DD57-4390-C9C4-AE40-215A9A8AA1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3C3ADF6F-BE0E-7550-0284-3E7358CED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6640C8-5B54-B7F7-F4FA-5210212E37B3}"/>
              </a:ext>
            </a:extLst>
          </p:cNvPr>
          <p:cNvSpPr txBox="1">
            <a:spLocks/>
          </p:cNvSpPr>
          <p:nvPr/>
        </p:nvSpPr>
        <p:spPr>
          <a:xfrm>
            <a:off x="1963457" y="1393757"/>
            <a:ext cx="9582149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did we do last session?</a:t>
            </a:r>
          </a:p>
        </p:txBody>
      </p:sp>
      <p:pic>
        <p:nvPicPr>
          <p:cNvPr id="2" name="Picture 1" descr="Cartoon of a child and child with their hands on their face&#10;&#10;AI-generated content may be incorrect.">
            <a:extLst>
              <a:ext uri="{FF2B5EF4-FFF2-40B4-BE49-F238E27FC236}">
                <a16:creationId xmlns:a16="http://schemas.microsoft.com/office/drawing/2014/main" id="{0EF4DAFB-0B11-A3ED-1BE2-C50400B09C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366" y="2417274"/>
            <a:ext cx="4513268" cy="38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C8550-E073-5579-A82F-7A63B9D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2572-CFCB-794D-62B6-39594A1F072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D2F5D4D-CBDF-42A4-329D-E503CCA812B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84F2C2D-9D42-EB0C-D5F4-D320E246908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 Vocabulary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F4FCED-CBF3-2597-9ABE-B85139692A53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6286501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solution: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 action or process of solving a problem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attachment: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physical connection by which one thing is attached to another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engineering design process: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process used to solve problems and create solutions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FD90C-89FF-C2FE-D062-3F9EEFA6EAEE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D43FDB-21D5-5953-EAFA-943D35C3042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4B42F1E1-28BB-27EF-4707-C41BD9A7F8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7" name="Picture 6" descr="A toy car with wheels and wheels&#10;&#10;AI-generated content may be incorrect.">
            <a:extLst>
              <a:ext uri="{FF2B5EF4-FFF2-40B4-BE49-F238E27FC236}">
                <a16:creationId xmlns:a16="http://schemas.microsoft.com/office/drawing/2014/main" id="{62830507-F29D-4AF0-E3E5-5F06541E5E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2369" y="2595306"/>
            <a:ext cx="2585720" cy="1723692"/>
          </a:xfrm>
          <a:prstGeom prst="rect">
            <a:avLst/>
          </a:prstGeom>
        </p:spPr>
      </p:pic>
      <p:pic>
        <p:nvPicPr>
          <p:cNvPr id="10" name="Picture 9" descr="A toy car with wheels and wires&#10;&#10;AI-generated content may be incorrect.">
            <a:extLst>
              <a:ext uri="{FF2B5EF4-FFF2-40B4-BE49-F238E27FC236}">
                <a16:creationId xmlns:a16="http://schemas.microsoft.com/office/drawing/2014/main" id="{7F6478D8-4AF8-E128-FF73-AC7CE6A98D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1015" y="971637"/>
            <a:ext cx="2508431" cy="1672523"/>
          </a:xfrm>
          <a:prstGeom prst="rect">
            <a:avLst/>
          </a:prstGeom>
        </p:spPr>
      </p:pic>
      <p:pic>
        <p:nvPicPr>
          <p:cNvPr id="17" name="Picture 16" descr="A diagram of engineering design process&#10;&#10;AI-generated content may be incorrect.">
            <a:extLst>
              <a:ext uri="{FF2B5EF4-FFF2-40B4-BE49-F238E27FC236}">
                <a16:creationId xmlns:a16="http://schemas.microsoft.com/office/drawing/2014/main" id="{A29D3DFA-77A6-67B6-AC09-A73EA3CB98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4953" y="4306652"/>
            <a:ext cx="1860553" cy="184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1991-F09F-29A2-5267-3B3E93EA0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70FDF5C-E209-5A8F-7348-079CFBBE83D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7048586-E74D-1450-C0C1-CDFF1F2DC139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CAAD6E60-D336-455D-6B29-C92F3927066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Introduction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7977C74-D50E-8332-FF96-F7D18F277762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353753F-F681-B3CE-57F2-E865013F1519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Thought with solid fill">
              <a:extLst>
                <a:ext uri="{FF2B5EF4-FFF2-40B4-BE49-F238E27FC236}">
                  <a16:creationId xmlns:a16="http://schemas.microsoft.com/office/drawing/2014/main" id="{7151FCA7-24FB-322D-BDE6-1A8CCDA73A0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9905CF0-A471-8221-93A8-738F3AE6A9BD}"/>
              </a:ext>
            </a:extLst>
          </p:cNvPr>
          <p:cNvSpPr txBox="1"/>
          <p:nvPr/>
        </p:nvSpPr>
        <p:spPr>
          <a:xfrm>
            <a:off x="612881" y="3522869"/>
            <a:ext cx="4496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Talk about ways your team has been learning and working together.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E2CDE0F-09AB-E9EC-A718-0FF9729991EB}"/>
              </a:ext>
            </a:extLst>
          </p:cNvPr>
          <p:cNvSpPr txBox="1">
            <a:spLocks/>
          </p:cNvSpPr>
          <p:nvPr/>
        </p:nvSpPr>
        <p:spPr>
          <a:xfrm>
            <a:off x="1905026" y="1582028"/>
            <a:ext cx="3131907" cy="1504242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Think about teamwork.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3F8590C-C596-7FE7-C83A-AAB3F38BEAB5}"/>
              </a:ext>
            </a:extLst>
          </p:cNvPr>
          <p:cNvGrpSpPr/>
          <p:nvPr/>
        </p:nvGrpSpPr>
        <p:grpSpPr>
          <a:xfrm>
            <a:off x="5386725" y="1145429"/>
            <a:ext cx="6348075" cy="1423408"/>
            <a:chOff x="5032350" y="2677729"/>
            <a:chExt cx="6348075" cy="142340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1978DCF-12F1-D89E-632B-46C747B062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2350" y="2677729"/>
              <a:ext cx="6348075" cy="1423408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62D631E-4651-A76F-B089-8431104E4CB8}"/>
                </a:ext>
              </a:extLst>
            </p:cNvPr>
            <p:cNvSpPr/>
            <p:nvPr/>
          </p:nvSpPr>
          <p:spPr>
            <a:xfrm>
              <a:off x="5475383" y="3045772"/>
              <a:ext cx="5409282" cy="633862"/>
            </a:xfrm>
            <a:prstGeom prst="rect">
              <a:avLst/>
            </a:prstGeom>
            <a:solidFill>
              <a:srgbClr val="64A8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3BB98E9-2B76-79DE-8216-C17CD67DD7C7}"/>
              </a:ext>
            </a:extLst>
          </p:cNvPr>
          <p:cNvSpPr txBox="1"/>
          <p:nvPr/>
        </p:nvSpPr>
        <p:spPr>
          <a:xfrm>
            <a:off x="5829758" y="1513472"/>
            <a:ext cx="5607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Teamwork: We are stronger when we work together.</a:t>
            </a:r>
          </a:p>
        </p:txBody>
      </p:sp>
    </p:spTree>
    <p:extLst>
      <p:ext uri="{BB962C8B-B14F-4D97-AF65-F5344CB8AC3E}">
        <p14:creationId xmlns:p14="http://schemas.microsoft.com/office/powerpoint/2010/main" val="137032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82779" y="1080923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Keep researching the problem you’ve chosen.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8282A37-FE5B-61B7-318E-B4CDB014CBA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F71A35-F611-4193-8E31-AFE96333C38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CB2DB6A-30BF-F9E3-3716-EAB2FE38D4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1882779" y="2714932"/>
            <a:ext cx="7794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Will your team propose a new solution or improve an existing one?</a:t>
            </a:r>
          </a:p>
        </p:txBody>
      </p:sp>
      <p:pic>
        <p:nvPicPr>
          <p:cNvPr id="4" name="Picture 3" descr="A cartoon of a child in a wheelchair using a computer&#10;&#10;AI-generated content may be incorrect.">
            <a:extLst>
              <a:ext uri="{FF2B5EF4-FFF2-40B4-BE49-F238E27FC236}">
                <a16:creationId xmlns:a16="http://schemas.microsoft.com/office/drawing/2014/main" id="{482E1AC9-6C8D-B715-7E5B-2F4207E9C8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880" y="3821176"/>
            <a:ext cx="2426208" cy="2395728"/>
          </a:xfrm>
          <a:prstGeom prst="rect">
            <a:avLst/>
          </a:prstGeom>
        </p:spPr>
      </p:pic>
      <p:pic>
        <p:nvPicPr>
          <p:cNvPr id="6" name="Picture 5" descr="A cartoon of a child holding a pencil and paper&#10;&#10;AI-generated content may be incorrect.">
            <a:extLst>
              <a:ext uri="{FF2B5EF4-FFF2-40B4-BE49-F238E27FC236}">
                <a16:creationId xmlns:a16="http://schemas.microsoft.com/office/drawing/2014/main" id="{144D96A7-FE06-46BD-8417-A66DFBC4BB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1311" y="3866896"/>
            <a:ext cx="1734312" cy="235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BF124-0C72-6326-128E-6AAC58B3C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5C51488-038D-BD7D-26A2-BB6B50EA2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03" b="98919" l="1852" r="96759">
                        <a14:foregroundMark x1="5787" y1="58378" x2="5787" y2="67027"/>
                        <a14:foregroundMark x1="1852" y1="67027" x2="1852" y2="67027"/>
                        <a14:foregroundMark x1="5787" y1="97838" x2="6481" y2="13514"/>
                        <a14:foregroundMark x1="6481" y1="13514" x2="11343" y2="5405"/>
                        <a14:foregroundMark x1="11343" y1="5405" x2="40046" y2="8649"/>
                        <a14:foregroundMark x1="40046" y1="8649" x2="68056" y2="6486"/>
                        <a14:foregroundMark x1="68056" y1="6486" x2="90741" y2="8649"/>
                        <a14:foregroundMark x1="90741" y1="8649" x2="96759" y2="21081"/>
                        <a14:foregroundMark x1="96759" y1="21081" x2="97454" y2="93514"/>
                        <a14:foregroundMark x1="97454" y1="93514" x2="89120" y2="99459"/>
                        <a14:foregroundMark x1="89120" y1="99459" x2="6019" y2="98919"/>
                        <a14:foregroundMark x1="9638" y1="23243" x2="9722" y2="17297"/>
                        <a14:foregroundMark x1="8565" y1="98919" x2="9638" y2="23243"/>
                        <a14:foregroundMark x1="9722" y1="17297" x2="15972" y2="11351"/>
                        <a14:foregroundMark x1="15972" y1="11351" x2="9491" y2="4865"/>
                        <a14:foregroundMark x1="9491" y1="4865" x2="3009" y2="23784"/>
                        <a14:foregroundMark x1="3009" y1="23784" x2="5324" y2="94054"/>
                        <a14:foregroundMark x1="5324" y1="94054" x2="8102" y2="97297"/>
                        <a14:foregroundMark x1="16667" y1="7027" x2="26693" y2="13653"/>
                        <a14:foregroundMark x1="42833" y1="13837" x2="52083" y2="12973"/>
                        <a14:foregroundMark x1="52083" y1="12973" x2="22685" y2="2703"/>
                        <a14:foregroundMark x1="22685" y1="2703" x2="14815" y2="5946"/>
                        <a14:foregroundMark x1="14815" y1="5946" x2="18056" y2="8649"/>
                        <a14:foregroundMark x1="36806" y1="7568" x2="51157" y2="5405"/>
                        <a14:foregroundMark x1="51157" y1="5405" x2="38426" y2="9189"/>
                        <a14:foregroundMark x1="38426" y1="9189" x2="37269" y2="8649"/>
                        <a14:foregroundMark x1="79398" y1="7568" x2="89120" y2="8649"/>
                        <a14:foregroundMark x1="89120" y1="8649" x2="95602" y2="14595"/>
                        <a14:foregroundMark x1="95602" y1="14595" x2="95139" y2="95135"/>
                        <a14:foregroundMark x1="95602" y1="16216" x2="86111" y2="9189"/>
                        <a14:foregroundMark x1="75000" y1="7568" x2="78472" y2="7027"/>
                        <a14:foregroundMark x1="53472" y1="9189" x2="76620" y2="11351"/>
                        <a14:foregroundMark x1="79167" y1="8649" x2="89583" y2="10811"/>
                        <a14:foregroundMark x1="74537" y1="9189" x2="80324" y2="8649"/>
                        <a14:foregroundMark x1="80324" y1="8649" x2="86111" y2="8649"/>
                        <a14:foregroundMark x1="91435" y1="6486" x2="94444" y2="9189"/>
                        <a14:foregroundMark x1="95370" y1="12432" x2="95833" y2="15135"/>
                        <a14:foregroundMark x1="96759" y1="19459" x2="96759" y2="19459"/>
                        <a14:backgroundMark x1="13657" y1="29189" x2="24306" y2="25405"/>
                        <a14:backgroundMark x1="24306" y1="25405" x2="53704" y2="27568"/>
                        <a14:backgroundMark x1="55787" y1="27027" x2="55787" y2="27027"/>
                        <a14:backgroundMark x1="55556" y1="23784" x2="52315" y2="23784"/>
                        <a14:backgroundMark x1="50000" y1="22703" x2="30556" y2="18919"/>
                        <a14:backgroundMark x1="19676" y1="22703" x2="19676" y2="22703"/>
                        <a14:backgroundMark x1="12963" y1="23243" x2="12963" y2="23243"/>
                        <a14:backgroundMark x1="16204" y1="25946" x2="16204" y2="25946"/>
                        <a14:backgroundMark x1="13889" y1="25946" x2="14352" y2="25946"/>
                        <a14:backgroundMark x1="15509" y1="24324" x2="28241" y2="23243"/>
                        <a14:backgroundMark x1="15509" y1="21081" x2="31481" y2="216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62449" y="2269643"/>
            <a:ext cx="8472351" cy="362820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396EDA9-1B40-AA49-A043-DED324D11D5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082ECC17-4617-3E50-6947-1F41303D6A6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3F49C7B8-BB25-A15D-A00D-A2EA00E2701D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07EF255-3EA4-0774-3892-0490DDD02974}"/>
              </a:ext>
            </a:extLst>
          </p:cNvPr>
          <p:cNvSpPr txBox="1">
            <a:spLocks/>
          </p:cNvSpPr>
          <p:nvPr/>
        </p:nvSpPr>
        <p:spPr>
          <a:xfrm>
            <a:off x="1882779" y="1080923"/>
            <a:ext cx="9682844" cy="118872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Record your research in your Engineering Notebook.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5CF95D-7DF3-A4E9-E146-BCA67884C98E}"/>
              </a:ext>
            </a:extLst>
          </p:cNvPr>
          <p:cNvSpPr txBox="1"/>
          <p:nvPr/>
        </p:nvSpPr>
        <p:spPr>
          <a:xfrm>
            <a:off x="622761" y="2714932"/>
            <a:ext cx="3136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Select one solution to develop with your team.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F916569-8C77-D267-880F-41A6E021F1AA}"/>
              </a:ext>
            </a:extLst>
          </p:cNvPr>
          <p:cNvGrpSpPr/>
          <p:nvPr/>
        </p:nvGrpSpPr>
        <p:grpSpPr>
          <a:xfrm>
            <a:off x="622760" y="1080923"/>
            <a:ext cx="1188720" cy="1188720"/>
            <a:chOff x="612880" y="1145429"/>
            <a:chExt cx="1188720" cy="118872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3A26363-BB16-C0D3-C9D4-7BBB4490F679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Graphic 4" descr="Map with pin with solid fill">
              <a:extLst>
                <a:ext uri="{FF2B5EF4-FFF2-40B4-BE49-F238E27FC236}">
                  <a16:creationId xmlns:a16="http://schemas.microsoft.com/office/drawing/2014/main" id="{3D65F0E6-0D63-01EF-66F1-E5D04AF372B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DD8AD01-65FD-6EAD-8CE8-554EE31A374A}"/>
              </a:ext>
            </a:extLst>
          </p:cNvPr>
          <p:cNvSpPr txBox="1"/>
          <p:nvPr/>
        </p:nvSpPr>
        <p:spPr>
          <a:xfrm>
            <a:off x="587828" y="3475966"/>
            <a:ext cx="291964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i="0" u="none" strike="noStrike" baseline="0" dirty="0">
                <a:solidFill>
                  <a:srgbClr val="03558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Write down where you got your information, and include details such as the title, author, or website.</a:t>
            </a:r>
            <a:endParaRPr lang="en-US" sz="2800" b="1" dirty="0">
              <a:solidFill>
                <a:srgbClr val="03558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731E15-BCF5-44F3-90AA-C8CC66059051}"/>
              </a:ext>
            </a:extLst>
          </p:cNvPr>
          <p:cNvSpPr txBox="1"/>
          <p:nvPr/>
        </p:nvSpPr>
        <p:spPr>
          <a:xfrm>
            <a:off x="5035065" y="2537120"/>
            <a:ext cx="1205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0" u="none" strike="noStrike" baseline="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PROCESS</a:t>
            </a:r>
            <a:endParaRPr lang="en-US" sz="22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379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63E3-E541-5FE9-785A-9F5E39BBF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31A31-B5C5-06E5-3B02-8DD2415950A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36FAB4EF-84A0-4C04-D9DB-30B19CD5AE1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BB1AB903-273A-6858-FC07-A62CF19D3FF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56E4BD-5091-15CC-FDDA-7B64E0C6A623}"/>
              </a:ext>
            </a:extLst>
          </p:cNvPr>
          <p:cNvSpPr txBox="1">
            <a:spLocks/>
          </p:cNvSpPr>
          <p:nvPr/>
        </p:nvSpPr>
        <p:spPr>
          <a:xfrm>
            <a:off x="1882779" y="114542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 the SPIKE</a:t>
            </a:r>
            <a:r>
              <a:rPr lang="en-US" sz="4800" b="1" baseline="30000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TM </a:t>
            </a: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app, complete the following lesson.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A50A1B-3382-F1D5-3083-4E25B7306331}"/>
              </a:ext>
            </a:extLst>
          </p:cNvPr>
          <p:cNvSpPr txBox="1"/>
          <p:nvPr/>
        </p:nvSpPr>
        <p:spPr>
          <a:xfrm>
            <a:off x="4984578" y="3876069"/>
            <a:ext cx="58358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Competition Ready Unit: Guided Mission</a:t>
            </a:r>
          </a:p>
          <a:p>
            <a:endParaRPr lang="en-US" sz="2400" b="1" dirty="0">
              <a:solidFill>
                <a:srgbClr val="ED1C24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sz="2400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Competition Ready Unit: Assembling an Advanced Driving Base (optional)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71161F-29AC-BF8F-63B1-4737AB5CC114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A35F9E7-96B8-535C-22CE-95845A74E90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Sports Field with solid fill">
              <a:extLst>
                <a:ext uri="{FF2B5EF4-FFF2-40B4-BE49-F238E27FC236}">
                  <a16:creationId xmlns:a16="http://schemas.microsoft.com/office/drawing/2014/main" id="{6D8BA9E1-1A35-7AD4-D86F-320538D140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pic>
        <p:nvPicPr>
          <p:cNvPr id="2" name="Picture 1" descr="A yellow square with black text and letters&#10;&#10;AI-generated content may be incorrect.">
            <a:extLst>
              <a:ext uri="{FF2B5EF4-FFF2-40B4-BE49-F238E27FC236}">
                <a16:creationId xmlns:a16="http://schemas.microsoft.com/office/drawing/2014/main" id="{222FCFE9-0EE4-E6D2-78F4-973BEEA925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878" b="6947"/>
          <a:stretch/>
        </p:blipFill>
        <p:spPr>
          <a:xfrm>
            <a:off x="1882779" y="3428999"/>
            <a:ext cx="2859022" cy="246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80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C0F58-C3C1-BC32-284B-8B8DD6642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9B2BE30-ADF0-6EBA-6A17-515DF7A4A3E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F334B548-D24C-BB76-7EFD-1EED71014573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ABA4D0F3-B579-8235-B970-D48769947CF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39A6E24-330F-77CB-D712-838204E1964F}"/>
              </a:ext>
            </a:extLst>
          </p:cNvPr>
          <p:cNvSpPr txBox="1"/>
          <p:nvPr/>
        </p:nvSpPr>
        <p:spPr>
          <a:xfrm>
            <a:off x="1882779" y="2843944"/>
            <a:ext cx="38814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Remember to test program changes in small steps.</a:t>
            </a:r>
          </a:p>
          <a:p>
            <a:endParaRPr lang="en-US" b="1" dirty="0">
              <a:solidFill>
                <a:srgbClr val="ED1C24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l" rtl="0" fontAlgn="base"/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If an attachment is needed for a mission, keep it in a plastic bag labeled with the mission number.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E234AA9-1E4F-7109-573F-BB8763FFE81C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4FFD79C-4306-50E8-50AE-D8929546435E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Sports Field with solid fill">
              <a:extLst>
                <a:ext uri="{FF2B5EF4-FFF2-40B4-BE49-F238E27FC236}">
                  <a16:creationId xmlns:a16="http://schemas.microsoft.com/office/drawing/2014/main" id="{8C6C0DB6-6702-5AE7-95D1-81DDE07B52F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F084F3D-E170-F8DE-66E8-FB018F8B4CBB}"/>
              </a:ext>
            </a:extLst>
          </p:cNvPr>
          <p:cNvSpPr txBox="1">
            <a:spLocks/>
          </p:cNvSpPr>
          <p:nvPr/>
        </p:nvSpPr>
        <p:spPr>
          <a:xfrm>
            <a:off x="1882779" y="114542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Try to code your robot to attempt a different mission.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869F05-1C7A-3130-1B2F-C68884B6EA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390942"/>
            <a:ext cx="5723206" cy="381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645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B1007A99-E3C1-A19D-D8DD-3079468A48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Reflect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 there someone your team can talk to about the problem you selected? </a:t>
            </a:r>
          </a:p>
          <a:p>
            <a:r>
              <a:rPr lang="en-US" sz="40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questions would you ask them?</a:t>
            </a:r>
          </a:p>
          <a:p>
            <a:r>
              <a:rPr lang="en-US" sz="40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will your team work together to develop an innovative solution to the problem?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</ds:schemaRefs>
</ds:datastoreItem>
</file>

<file path=customXml/itemProps2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41B0C52-4188-4878-8816-3950BA1F3E1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1982</TotalTime>
  <Words>1147</Words>
  <Application>Microsoft Office PowerPoint</Application>
  <PresentationFormat>Widescreen</PresentationFormat>
  <Paragraphs>118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Helvetica Neue</vt:lpstr>
      <vt:lpstr>Roboto</vt:lpstr>
      <vt:lpstr>Roboto Medium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Tammy Pankey</cp:lastModifiedBy>
  <cp:revision>92</cp:revision>
  <dcterms:created xsi:type="dcterms:W3CDTF">2020-04-21T20:33:01Z</dcterms:created>
  <dcterms:modified xsi:type="dcterms:W3CDTF">2026-05-22T17:09:26Z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4540800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