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1" r:id="rId4"/>
    <p:sldMasterId id="2147483727" r:id="rId5"/>
  </p:sldMasterIdLst>
  <p:notesMasterIdLst>
    <p:notesMasterId r:id="rId18"/>
  </p:notesMasterIdLst>
  <p:sldIdLst>
    <p:sldId id="345" r:id="rId6"/>
    <p:sldId id="346" r:id="rId7"/>
    <p:sldId id="347" r:id="rId8"/>
    <p:sldId id="371" r:id="rId9"/>
    <p:sldId id="355" r:id="rId10"/>
    <p:sldId id="368" r:id="rId11"/>
    <p:sldId id="374" r:id="rId12"/>
    <p:sldId id="357" r:id="rId13"/>
    <p:sldId id="373" r:id="rId14"/>
    <p:sldId id="356" r:id="rId15"/>
    <p:sldId id="359" r:id="rId16"/>
    <p:sldId id="36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03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915290-8344-CD5D-185D-98D43C5DE9EE}" name="Kate Sample" initials="KS" userId="S::ksample@firstinspires.org::ad24f2c8-db21-4b10-9534-7a98911ec180" providerId="AD"/>
  <p188:author id="{E97725C9-38CB-DF41-38E4-16BBCD052361}" name="Tammy Pankey" initials="TP" userId="S::tpankey@firstinspires.org::89b84b47-0384-4d66-b56e-dc00ebdb68c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thy Morgan" initials="KM" lastIdx="14" clrIdx="0">
    <p:extLst>
      <p:ext uri="{19B8F6BF-5375-455C-9EA6-DF929625EA0E}">
        <p15:presenceInfo xmlns:p15="http://schemas.microsoft.com/office/powerpoint/2012/main" userId="S::kmorgan@firstinspires.org::19752d8f-270a-426b-91ad-1bf5c79275bc" providerId="AD"/>
      </p:ext>
    </p:extLst>
  </p:cmAuthor>
  <p:cmAuthor id="2" name="Tammy Pankey" initials="TP" lastIdx="25" clrIdx="1">
    <p:extLst>
      <p:ext uri="{19B8F6BF-5375-455C-9EA6-DF929625EA0E}">
        <p15:presenceInfo xmlns:p15="http://schemas.microsoft.com/office/powerpoint/2012/main" userId="S::tpankey@firstinspires.org::89b84b47-0384-4d66-b56e-dc00ebdb68cf" providerId="AD"/>
      </p:ext>
    </p:extLst>
  </p:cmAuthor>
  <p:cmAuthor id="3" name="Betsy Daniels" initials="BD" lastIdx="4" clrIdx="2">
    <p:extLst>
      <p:ext uri="{19B8F6BF-5375-455C-9EA6-DF929625EA0E}">
        <p15:presenceInfo xmlns:p15="http://schemas.microsoft.com/office/powerpoint/2012/main" userId="S::bdaniels@firstinspires.org::a44171bd-6c25-4139-ab16-062dbd6de46d" providerId="AD"/>
      </p:ext>
    </p:extLst>
  </p:cmAuthor>
  <p:cmAuthor id="4" name="Libby Simpson" initials="LS" lastIdx="6" clrIdx="3">
    <p:extLst>
      <p:ext uri="{19B8F6BF-5375-455C-9EA6-DF929625EA0E}">
        <p15:presenceInfo xmlns:p15="http://schemas.microsoft.com/office/powerpoint/2012/main" userId="S::lsimpson@firstinspires.org::279f7fcd-fcc6-488a-9740-ffec112d6907" providerId="AD"/>
      </p:ext>
    </p:extLst>
  </p:cmAuthor>
  <p:cmAuthor id="5" name="Marian Murphy" initials="MM" lastIdx="9" clrIdx="4">
    <p:extLst>
      <p:ext uri="{19B8F6BF-5375-455C-9EA6-DF929625EA0E}">
        <p15:presenceInfo xmlns:p15="http://schemas.microsoft.com/office/powerpoint/2012/main" userId="S::mmurphy@firstinspires.org::6ddc4b1b-6521-474c-a22d-2c363c1d36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3558D"/>
    <a:srgbClr val="ED1C24"/>
    <a:srgbClr val="0660AC"/>
    <a:srgbClr val="00A551"/>
    <a:srgbClr val="0FB7D1"/>
    <a:srgbClr val="FF781D"/>
    <a:srgbClr val="662D91"/>
    <a:srgbClr val="E3F3F6"/>
    <a:srgbClr val="EBF5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661F19-ECBF-4BF5-8BEB-0EB6622A2C7E}" v="1" dt="2026-05-22T17:08:51.512"/>
    <p1510:client id="{F4927D86-94C4-49D0-A255-DD57096A2FBF}" v="16" dt="2026-05-21T23:11:56.8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0458" autoAdjust="0"/>
  </p:normalViewPr>
  <p:slideViewPr>
    <p:cSldViewPr snapToGrid="0">
      <p:cViewPr varScale="1">
        <p:scale>
          <a:sx n="71" d="100"/>
          <a:sy n="71" d="100"/>
        </p:scale>
        <p:origin x="1032" y="43"/>
      </p:cViewPr>
      <p:guideLst>
        <p:guide orient="horz" pos="2160"/>
        <p:guide pos="4032"/>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Sample" userId="ad24f2c8-db21-4b10-9534-7a98911ec180" providerId="ADAL" clId="{C9D5FCC2-313F-4ADF-852E-FBEE7C6548C8}"/>
    <pc:docChg chg="custSel addSld delSld modSld">
      <pc:chgData name="Kate Sample" userId="ad24f2c8-db21-4b10-9534-7a98911ec180" providerId="ADAL" clId="{C9D5FCC2-313F-4ADF-852E-FBEE7C6548C8}" dt="2026-05-21T23:12:40.801" v="125" actId="5793"/>
      <pc:docMkLst>
        <pc:docMk/>
      </pc:docMkLst>
      <pc:sldChg chg="del">
        <pc:chgData name="Kate Sample" userId="ad24f2c8-db21-4b10-9534-7a98911ec180" providerId="ADAL" clId="{C9D5FCC2-313F-4ADF-852E-FBEE7C6548C8}" dt="2026-05-21T22:54:01.935" v="2" actId="47"/>
        <pc:sldMkLst>
          <pc:docMk/>
          <pc:sldMk cId="1109188424" sldId="294"/>
        </pc:sldMkLst>
      </pc:sldChg>
      <pc:sldChg chg="addSp delSp modSp">
        <pc:chgData name="Kate Sample" userId="ad24f2c8-db21-4b10-9534-7a98911ec180" providerId="ADAL" clId="{C9D5FCC2-313F-4ADF-852E-FBEE7C6548C8}" dt="2026-05-21T22:54:22.910" v="4"/>
        <pc:sldMkLst>
          <pc:docMk/>
          <pc:sldMk cId="2890323369" sldId="345"/>
        </pc:sldMkLst>
        <pc:picChg chg="add mod">
          <ac:chgData name="Kate Sample" userId="ad24f2c8-db21-4b10-9534-7a98911ec180" providerId="ADAL" clId="{C9D5FCC2-313F-4ADF-852E-FBEE7C6548C8}" dt="2026-05-21T22:54:22.910" v="4"/>
          <ac:picMkLst>
            <pc:docMk/>
            <pc:sldMk cId="2890323369" sldId="345"/>
            <ac:picMk id="2" creationId="{CF5D7601-C3F0-34EF-346B-3957CC43B984}"/>
          </ac:picMkLst>
        </pc:picChg>
        <pc:picChg chg="add mod">
          <ac:chgData name="Kate Sample" userId="ad24f2c8-db21-4b10-9534-7a98911ec180" providerId="ADAL" clId="{C9D5FCC2-313F-4ADF-852E-FBEE7C6548C8}" dt="2026-05-21T22:54:22.910" v="4"/>
          <ac:picMkLst>
            <pc:docMk/>
            <pc:sldMk cId="2890323369" sldId="345"/>
            <ac:picMk id="5" creationId="{282008B9-7E70-6D7C-92A4-55F59A2497F0}"/>
          </ac:picMkLst>
        </pc:picChg>
        <pc:picChg chg="del">
          <ac:chgData name="Kate Sample" userId="ad24f2c8-db21-4b10-9534-7a98911ec180" providerId="ADAL" clId="{C9D5FCC2-313F-4ADF-852E-FBEE7C6548C8}" dt="2026-05-21T22:53:59.194" v="1" actId="478"/>
          <ac:picMkLst>
            <pc:docMk/>
            <pc:sldMk cId="2890323369" sldId="345"/>
            <ac:picMk id="1026" creationId="{DDA63D0B-B4FA-47D6-90BF-8720DA8813F0}"/>
          </ac:picMkLst>
        </pc:picChg>
        <pc:picChg chg="del">
          <ac:chgData name="Kate Sample" userId="ad24f2c8-db21-4b10-9534-7a98911ec180" providerId="ADAL" clId="{C9D5FCC2-313F-4ADF-852E-FBEE7C6548C8}" dt="2026-05-21T22:53:58.542" v="0" actId="478"/>
          <ac:picMkLst>
            <pc:docMk/>
            <pc:sldMk cId="2890323369" sldId="345"/>
            <ac:picMk id="1027" creationId="{C823F484-6DA0-2D29-88D1-8E8A79D65AFD}"/>
          </ac:picMkLst>
        </pc:picChg>
      </pc:sldChg>
      <pc:sldChg chg="addSp delSp modSp mod">
        <pc:chgData name="Kate Sample" userId="ad24f2c8-db21-4b10-9534-7a98911ec180" providerId="ADAL" clId="{C9D5FCC2-313F-4ADF-852E-FBEE7C6548C8}" dt="2026-05-21T22:55:23.485" v="8" actId="1076"/>
        <pc:sldMkLst>
          <pc:docMk/>
          <pc:sldMk cId="3881510030" sldId="347"/>
        </pc:sldMkLst>
        <pc:picChg chg="del">
          <ac:chgData name="Kate Sample" userId="ad24f2c8-db21-4b10-9534-7a98911ec180" providerId="ADAL" clId="{C9D5FCC2-313F-4ADF-852E-FBEE7C6548C8}" dt="2026-05-21T22:54:51.865" v="5" actId="478"/>
          <ac:picMkLst>
            <pc:docMk/>
            <pc:sldMk cId="3881510030" sldId="347"/>
            <ac:picMk id="2" creationId="{398DC0A6-3623-B826-DE39-056A6127F818}"/>
          </ac:picMkLst>
        </pc:picChg>
        <pc:picChg chg="add mod">
          <ac:chgData name="Kate Sample" userId="ad24f2c8-db21-4b10-9534-7a98911ec180" providerId="ADAL" clId="{C9D5FCC2-313F-4ADF-852E-FBEE7C6548C8}" dt="2026-05-21T22:55:23.485" v="8" actId="1076"/>
          <ac:picMkLst>
            <pc:docMk/>
            <pc:sldMk cId="3881510030" sldId="347"/>
            <ac:picMk id="10" creationId="{E94AD0D4-62AE-E33D-2AAC-51E127F33085}"/>
          </ac:picMkLst>
        </pc:picChg>
      </pc:sldChg>
      <pc:sldChg chg="addSp delSp modSp mod modNotesTx">
        <pc:chgData name="Kate Sample" userId="ad24f2c8-db21-4b10-9534-7a98911ec180" providerId="ADAL" clId="{C9D5FCC2-313F-4ADF-852E-FBEE7C6548C8}" dt="2026-05-21T23:06:00.885" v="51" actId="164"/>
        <pc:sldMkLst>
          <pc:docMk/>
          <pc:sldMk cId="1999005728" sldId="355"/>
        </pc:sldMkLst>
        <pc:spChg chg="mod">
          <ac:chgData name="Kate Sample" userId="ad24f2c8-db21-4b10-9534-7a98911ec180" providerId="ADAL" clId="{C9D5FCC2-313F-4ADF-852E-FBEE7C6548C8}" dt="2026-05-21T23:05:08.061" v="43" actId="1076"/>
          <ac:spMkLst>
            <pc:docMk/>
            <pc:sldMk cId="1999005728" sldId="355"/>
            <ac:spMk id="6" creationId="{BBE03498-4A7C-9528-E28D-7B1329E08400}"/>
          </ac:spMkLst>
        </pc:spChg>
        <pc:spChg chg="add mod">
          <ac:chgData name="Kate Sample" userId="ad24f2c8-db21-4b10-9534-7a98911ec180" providerId="ADAL" clId="{C9D5FCC2-313F-4ADF-852E-FBEE7C6548C8}" dt="2026-05-21T23:06:00.885" v="51" actId="164"/>
          <ac:spMkLst>
            <pc:docMk/>
            <pc:sldMk cId="1999005728" sldId="355"/>
            <ac:spMk id="7" creationId="{77422CE4-BB39-9D7B-811F-D796ACB11BBA}"/>
          </ac:spMkLst>
        </pc:spChg>
        <pc:grpChg chg="add mod">
          <ac:chgData name="Kate Sample" userId="ad24f2c8-db21-4b10-9534-7a98911ec180" providerId="ADAL" clId="{C9D5FCC2-313F-4ADF-852E-FBEE7C6548C8}" dt="2026-05-21T23:06:00.885" v="51" actId="164"/>
          <ac:grpSpMkLst>
            <pc:docMk/>
            <pc:sldMk cId="1999005728" sldId="355"/>
            <ac:grpSpMk id="11" creationId="{6B7B21BC-8F91-2B83-F33C-257CD3E97657}"/>
          </ac:grpSpMkLst>
        </pc:grpChg>
        <pc:picChg chg="add mod">
          <ac:chgData name="Kate Sample" userId="ad24f2c8-db21-4b10-9534-7a98911ec180" providerId="ADAL" clId="{C9D5FCC2-313F-4ADF-852E-FBEE7C6548C8}" dt="2026-05-21T23:06:00.885" v="51" actId="164"/>
          <ac:picMkLst>
            <pc:docMk/>
            <pc:sldMk cId="1999005728" sldId="355"/>
            <ac:picMk id="2" creationId="{67E12F15-7D7D-4B6E-4AB9-E6ACD4899BAD}"/>
          </ac:picMkLst>
        </pc:picChg>
        <pc:picChg chg="del">
          <ac:chgData name="Kate Sample" userId="ad24f2c8-db21-4b10-9534-7a98911ec180" providerId="ADAL" clId="{C9D5FCC2-313F-4ADF-852E-FBEE7C6548C8}" dt="2026-05-21T23:04:28.073" v="37" actId="478"/>
          <ac:picMkLst>
            <pc:docMk/>
            <pc:sldMk cId="1999005728" sldId="355"/>
            <ac:picMk id="4" creationId="{E3E2C256-E1C0-9FF2-4DEC-C22A6E1A9E5A}"/>
          </ac:picMkLst>
        </pc:picChg>
      </pc:sldChg>
      <pc:sldChg chg="modSp mod">
        <pc:chgData name="Kate Sample" userId="ad24f2c8-db21-4b10-9534-7a98911ec180" providerId="ADAL" clId="{C9D5FCC2-313F-4ADF-852E-FBEE7C6548C8}" dt="2026-05-21T23:12:30.427" v="123" actId="6549"/>
        <pc:sldMkLst>
          <pc:docMk/>
          <pc:sldMk cId="1393850421" sldId="357"/>
        </pc:sldMkLst>
        <pc:spChg chg="mod">
          <ac:chgData name="Kate Sample" userId="ad24f2c8-db21-4b10-9534-7a98911ec180" providerId="ADAL" clId="{C9D5FCC2-313F-4ADF-852E-FBEE7C6548C8}" dt="2026-05-21T23:12:30.427" v="123" actId="6549"/>
          <ac:spMkLst>
            <pc:docMk/>
            <pc:sldMk cId="1393850421" sldId="357"/>
            <ac:spMk id="11" creationId="{BB4A7199-DF59-C861-6CFC-158D81D4FADB}"/>
          </ac:spMkLst>
        </pc:spChg>
      </pc:sldChg>
      <pc:sldChg chg="add">
        <pc:chgData name="Kate Sample" userId="ad24f2c8-db21-4b10-9534-7a98911ec180" providerId="ADAL" clId="{C9D5FCC2-313F-4ADF-852E-FBEE7C6548C8}" dt="2026-05-21T22:54:11.959" v="3"/>
        <pc:sldMkLst>
          <pc:docMk/>
          <pc:sldMk cId="4203380145" sldId="365"/>
        </pc:sldMkLst>
      </pc:sldChg>
      <pc:sldChg chg="addSp delSp modSp mod modNotesTx">
        <pc:chgData name="Kate Sample" userId="ad24f2c8-db21-4b10-9534-7a98911ec180" providerId="ADAL" clId="{C9D5FCC2-313F-4ADF-852E-FBEE7C6548C8}" dt="2026-05-21T23:10:19.762" v="94" actId="20577"/>
        <pc:sldMkLst>
          <pc:docMk/>
          <pc:sldMk cId="1669780500" sldId="368"/>
        </pc:sldMkLst>
        <pc:picChg chg="add mod">
          <ac:chgData name="Kate Sample" userId="ad24f2c8-db21-4b10-9534-7a98911ec180" providerId="ADAL" clId="{C9D5FCC2-313F-4ADF-852E-FBEE7C6548C8}" dt="2026-05-21T23:06:36.661" v="54"/>
          <ac:picMkLst>
            <pc:docMk/>
            <pc:sldMk cId="1669780500" sldId="368"/>
            <ac:picMk id="2" creationId="{B500CC59-38B4-EDD1-DF4B-DCACF952F92F}"/>
          </ac:picMkLst>
        </pc:picChg>
        <pc:picChg chg="del">
          <ac:chgData name="Kate Sample" userId="ad24f2c8-db21-4b10-9534-7a98911ec180" providerId="ADAL" clId="{C9D5FCC2-313F-4ADF-852E-FBEE7C6548C8}" dt="2026-05-21T23:06:08.436" v="53" actId="478"/>
          <ac:picMkLst>
            <pc:docMk/>
            <pc:sldMk cId="1669780500" sldId="368"/>
            <ac:picMk id="4" creationId="{F97F4A09-04E2-5885-9976-8F061B40BB4F}"/>
          </ac:picMkLst>
        </pc:picChg>
        <pc:picChg chg="del">
          <ac:chgData name="Kate Sample" userId="ad24f2c8-db21-4b10-9534-7a98911ec180" providerId="ADAL" clId="{C9D5FCC2-313F-4ADF-852E-FBEE7C6548C8}" dt="2026-05-21T23:06:07.657" v="52" actId="478"/>
          <ac:picMkLst>
            <pc:docMk/>
            <pc:sldMk cId="1669780500" sldId="368"/>
            <ac:picMk id="5" creationId="{11E9F557-D0AD-445E-DBA2-C2617ECE7CA4}"/>
          </ac:picMkLst>
        </pc:picChg>
        <pc:picChg chg="add mod">
          <ac:chgData name="Kate Sample" userId="ad24f2c8-db21-4b10-9534-7a98911ec180" providerId="ADAL" clId="{C9D5FCC2-313F-4ADF-852E-FBEE7C6548C8}" dt="2026-05-21T23:08:24.346" v="57" actId="1076"/>
          <ac:picMkLst>
            <pc:docMk/>
            <pc:sldMk cId="1669780500" sldId="368"/>
            <ac:picMk id="14" creationId="{A96A0076-4478-1AA5-4AD2-A45CEE766183}"/>
          </ac:picMkLst>
        </pc:picChg>
      </pc:sldChg>
      <pc:sldChg chg="addSp delSp modSp mod modNotesTx">
        <pc:chgData name="Kate Sample" userId="ad24f2c8-db21-4b10-9534-7a98911ec180" providerId="ADAL" clId="{C9D5FCC2-313F-4ADF-852E-FBEE7C6548C8}" dt="2026-05-21T23:02:10.138" v="18"/>
        <pc:sldMkLst>
          <pc:docMk/>
          <pc:sldMk cId="1370320588" sldId="371"/>
        </pc:sldMkLst>
        <pc:spChg chg="mod">
          <ac:chgData name="Kate Sample" userId="ad24f2c8-db21-4b10-9534-7a98911ec180" providerId="ADAL" clId="{C9D5FCC2-313F-4ADF-852E-FBEE7C6548C8}" dt="2026-05-21T23:02:02.798" v="17"/>
          <ac:spMkLst>
            <pc:docMk/>
            <pc:sldMk cId="1370320588" sldId="371"/>
            <ac:spMk id="5" creationId="{081D8461-6325-E3F1-A425-CA490B72DDA5}"/>
          </ac:spMkLst>
        </pc:spChg>
        <pc:spChg chg="add mod">
          <ac:chgData name="Kate Sample" userId="ad24f2c8-db21-4b10-9534-7a98911ec180" providerId="ADAL" clId="{C9D5FCC2-313F-4ADF-852E-FBEE7C6548C8}" dt="2026-05-21T23:02:10.138" v="18"/>
          <ac:spMkLst>
            <pc:docMk/>
            <pc:sldMk cId="1370320588" sldId="371"/>
            <ac:spMk id="14" creationId="{01F2FAA3-DA3F-17E0-4A7D-222B30CA8EC6}"/>
          </ac:spMkLst>
        </pc:spChg>
        <pc:grpChg chg="add mod">
          <ac:chgData name="Kate Sample" userId="ad24f2c8-db21-4b10-9534-7a98911ec180" providerId="ADAL" clId="{C9D5FCC2-313F-4ADF-852E-FBEE7C6548C8}" dt="2026-05-21T23:02:02.798" v="17"/>
          <ac:grpSpMkLst>
            <pc:docMk/>
            <pc:sldMk cId="1370320588" sldId="371"/>
            <ac:grpSpMk id="2" creationId="{2DCCADFF-D89E-CD8D-3494-3283AB1E1B41}"/>
          </ac:grpSpMkLst>
        </pc:grpChg>
        <pc:grpChg chg="del">
          <ac:chgData name="Kate Sample" userId="ad24f2c8-db21-4b10-9534-7a98911ec180" providerId="ADAL" clId="{C9D5FCC2-313F-4ADF-852E-FBEE7C6548C8}" dt="2026-05-21T23:01:45.677" v="16" actId="478"/>
          <ac:grpSpMkLst>
            <pc:docMk/>
            <pc:sldMk cId="1370320588" sldId="371"/>
            <ac:grpSpMk id="9" creationId="{AB60383E-F865-98F8-C1AC-0E6E4D451CD5}"/>
          </ac:grpSpMkLst>
        </pc:grpChg>
        <pc:picChg chg="mod">
          <ac:chgData name="Kate Sample" userId="ad24f2c8-db21-4b10-9534-7a98911ec180" providerId="ADAL" clId="{C9D5FCC2-313F-4ADF-852E-FBEE7C6548C8}" dt="2026-05-21T23:02:02.798" v="17"/>
          <ac:picMkLst>
            <pc:docMk/>
            <pc:sldMk cId="1370320588" sldId="371"/>
            <ac:picMk id="3" creationId="{67F050F0-EF47-8154-689F-E210934E2F33}"/>
          </ac:picMkLst>
        </pc:picChg>
      </pc:sldChg>
      <pc:sldChg chg="modSp mod">
        <pc:chgData name="Kate Sample" userId="ad24f2c8-db21-4b10-9534-7a98911ec180" providerId="ADAL" clId="{C9D5FCC2-313F-4ADF-852E-FBEE7C6548C8}" dt="2026-05-21T23:12:40.801" v="125" actId="5793"/>
        <pc:sldMkLst>
          <pc:docMk/>
          <pc:sldMk cId="3046806807" sldId="373"/>
        </pc:sldMkLst>
        <pc:spChg chg="mod">
          <ac:chgData name="Kate Sample" userId="ad24f2c8-db21-4b10-9534-7a98911ec180" providerId="ADAL" clId="{C9D5FCC2-313F-4ADF-852E-FBEE7C6548C8}" dt="2026-05-21T23:12:40.801" v="125" actId="5793"/>
          <ac:spMkLst>
            <pc:docMk/>
            <pc:sldMk cId="3046806807" sldId="373"/>
            <ac:spMk id="11" creationId="{8E7C09B9-7D88-6709-9A37-BD48BBB71B90}"/>
          </ac:spMkLst>
        </pc:spChg>
      </pc:sldChg>
      <pc:sldChg chg="addSp delSp modSp mod">
        <pc:chgData name="Kate Sample" userId="ad24f2c8-db21-4b10-9534-7a98911ec180" providerId="ADAL" clId="{C9D5FCC2-313F-4ADF-852E-FBEE7C6548C8}" dt="2026-05-21T23:10:56.107" v="99" actId="14100"/>
        <pc:sldMkLst>
          <pc:docMk/>
          <pc:sldMk cId="949264259" sldId="374"/>
        </pc:sldMkLst>
        <pc:picChg chg="del">
          <ac:chgData name="Kate Sample" userId="ad24f2c8-db21-4b10-9534-7a98911ec180" providerId="ADAL" clId="{C9D5FCC2-313F-4ADF-852E-FBEE7C6548C8}" dt="2026-05-21T23:10:31.738" v="95" actId="478"/>
          <ac:picMkLst>
            <pc:docMk/>
            <pc:sldMk cId="949264259" sldId="374"/>
            <ac:picMk id="4" creationId="{24D8EA5A-E607-ED95-4A2A-744FD4081F30}"/>
          </ac:picMkLst>
        </pc:picChg>
        <pc:picChg chg="add mod">
          <ac:chgData name="Kate Sample" userId="ad24f2c8-db21-4b10-9534-7a98911ec180" providerId="ADAL" clId="{C9D5FCC2-313F-4ADF-852E-FBEE7C6548C8}" dt="2026-05-21T23:10:56.107" v="99" actId="14100"/>
          <ac:picMkLst>
            <pc:docMk/>
            <pc:sldMk cId="949264259" sldId="374"/>
            <ac:picMk id="5" creationId="{C62D4994-E517-FEA3-8379-B6E9BF151054}"/>
          </ac:picMkLst>
        </pc:picChg>
      </pc:sldChg>
      <pc:sldMasterChg chg="delSldLayout">
        <pc:chgData name="Kate Sample" userId="ad24f2c8-db21-4b10-9534-7a98911ec180" providerId="ADAL" clId="{C9D5FCC2-313F-4ADF-852E-FBEE7C6548C8}" dt="2026-05-21T22:54:01.935" v="2" actId="47"/>
        <pc:sldMasterMkLst>
          <pc:docMk/>
          <pc:sldMasterMk cId="3793671017" sldId="2147483701"/>
        </pc:sldMasterMkLst>
        <pc:sldLayoutChg chg="del">
          <pc:chgData name="Kate Sample" userId="ad24f2c8-db21-4b10-9534-7a98911ec180" providerId="ADAL" clId="{C9D5FCC2-313F-4ADF-852E-FBEE7C6548C8}" dt="2026-05-21T22:54:01.935" v="2" actId="47"/>
          <pc:sldLayoutMkLst>
            <pc:docMk/>
            <pc:sldMasterMk cId="3793671017" sldId="2147483701"/>
            <pc:sldLayoutMk cId="3733187580" sldId="214748371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13F5F3-06B3-EE47-BF43-708E2593BF64}" type="datetimeFigureOut">
              <a:rPr lang="en-US" smtClean="0"/>
              <a:t>5/22/2026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7B8CF6-C2C2-924C-96EF-0C0C9E05FEB2}" type="slidenum">
              <a:rPr lang="en-US" smtClean="0"/>
              <a:t>‹#›</a:t>
            </a:fld>
            <a:endParaRPr lang="en-US" dirty="0"/>
          </a:p>
        </p:txBody>
      </p:sp>
    </p:spTree>
    <p:extLst>
      <p:ext uri="{BB962C8B-B14F-4D97-AF65-F5344CB8AC3E}">
        <p14:creationId xmlns:p14="http://schemas.microsoft.com/office/powerpoint/2010/main" val="2945011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B9991-E4AF-6078-0DC6-FF59A013A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327EBD-082C-91A7-82C5-657E74806B0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F03831C-0D4E-96FB-F378-AC328F196008}"/>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A73E8D4B-9796-01CF-B93A-20E3E4971D3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5722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18847-407D-7CB5-B4B2-09116F1C55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A42B29-4235-CD0C-E6EC-3DC6816B0DB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613AEBA-7F7D-1720-0938-FD856D841BFA}"/>
              </a:ext>
            </a:extLst>
          </p:cNvPr>
          <p:cNvSpPr>
            <a:spLocks noGrp="1"/>
          </p:cNvSpPr>
          <p:nvPr>
            <p:ph type="body" idx="1"/>
          </p:nvPr>
        </p:nvSpPr>
        <p:spPr/>
        <p:txBody>
          <a:bodyPr/>
          <a:lstStyle/>
          <a:p>
            <a:pPr algn="l" rtl="0" fontAlgn="base">
              <a:buNone/>
            </a:pPr>
            <a:r>
              <a:rPr lang="en-US" sz="1800" b="1" i="0" u="none" strike="noStrike" dirty="0">
                <a:solidFill>
                  <a:srgbClr val="000000"/>
                </a:solidFill>
                <a:effectLst/>
                <a:latin typeface="Calibri" panose="020F0502020204030204" pitchFamily="34" charset="0"/>
              </a:rPr>
              <a:t>Share</a:t>
            </a:r>
            <a:r>
              <a:rPr lang="en-US" sz="1800" b="0" i="0" u="none" strike="noStrike" dirty="0">
                <a:solidFill>
                  <a:srgbClr val="000000"/>
                </a:solidFill>
                <a:effectLst/>
                <a:latin typeface="Calibri" panose="020F0502020204030204" pitchFamily="34" charset="0"/>
              </a:rPr>
              <a:t> </a:t>
            </a:r>
            <a:r>
              <a:rPr lang="en-US" sz="1800" b="0" i="0" dirty="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200" b="0" i="0" u="none" strike="noStrike" dirty="0">
                <a:solidFill>
                  <a:srgbClr val="000000"/>
                </a:solidFill>
                <a:effectLst/>
                <a:latin typeface="Calibri" panose="020F0502020204030204" pitchFamily="34" charset="0"/>
              </a:rPr>
              <a:t>Discuss the reflection questions</a:t>
            </a:r>
          </a:p>
          <a:p>
            <a:pPr marL="285750" indent="-285750" algn="l" rtl="0" fontAlgn="base">
              <a:buFont typeface="Arial" panose="020B0604020202020204" pitchFamily="34" charset="0"/>
              <a:buChar char="•"/>
            </a:pPr>
            <a:r>
              <a:rPr lang="en-US" sz="1200" b="0" i="0" u="none" strike="noStrike" dirty="0">
                <a:solidFill>
                  <a:srgbClr val="000000"/>
                </a:solidFill>
                <a:effectLst/>
                <a:latin typeface="Calibri" panose="020F0502020204030204" pitchFamily="34" charset="0"/>
              </a:rPr>
              <a:t>Get together at the mat. Share the robot skills you learned in this session. </a:t>
            </a:r>
          </a:p>
          <a:p>
            <a:pPr marL="285750" indent="-285750" algn="l" rtl="0" fontAlgn="base">
              <a:buFont typeface="Arial" panose="020B0604020202020204" pitchFamily="34" charset="0"/>
              <a:buChar char="•"/>
            </a:pPr>
            <a:r>
              <a:rPr lang="en-US" sz="1200" b="0" i="0" u="none" strike="noStrike" dirty="0">
                <a:solidFill>
                  <a:srgbClr val="000000"/>
                </a:solidFill>
                <a:effectLst/>
                <a:latin typeface="Calibri" panose="020F0502020204030204" pitchFamily="34" charset="0"/>
              </a:rPr>
              <a:t>Clean up your space.</a:t>
            </a:r>
            <a:endParaRPr lang="en-US" sz="1200" b="0" i="0" dirty="0">
              <a:solidFill>
                <a:srgbClr val="444444"/>
              </a:solidFill>
              <a:effectLst/>
              <a:latin typeface="Arial" panose="020B0604020202020204" pitchFamily="34" charset="0"/>
            </a:endParaRPr>
          </a:p>
          <a:p>
            <a:pPr algn="l" rtl="0" fontAlgn="base">
              <a:buNone/>
            </a:pPr>
            <a:r>
              <a:rPr lang="en-US" sz="1800" b="0" i="0" dirty="0">
                <a:solidFill>
                  <a:srgbClr val="444444"/>
                </a:solidFill>
                <a:effectLst/>
                <a:latin typeface="Calibri" panose="020F0502020204030204" pitchFamily="34" charset="0"/>
              </a:rPr>
              <a:t>​</a:t>
            </a:r>
          </a:p>
        </p:txBody>
      </p:sp>
      <p:sp>
        <p:nvSpPr>
          <p:cNvPr id="4" name="Slide Number Placeholder 3">
            <a:extLst>
              <a:ext uri="{FF2B5EF4-FFF2-40B4-BE49-F238E27FC236}">
                <a16:creationId xmlns:a16="http://schemas.microsoft.com/office/drawing/2014/main" id="{436AB238-2D3A-EFDF-6429-7B6EBF080578}"/>
              </a:ext>
            </a:extLst>
          </p:cNvPr>
          <p:cNvSpPr>
            <a:spLocks noGrp="1"/>
          </p:cNvSpPr>
          <p:nvPr>
            <p:ph type="sldNum" sz="quarter" idx="5"/>
          </p:nvPr>
        </p:nvSpPr>
        <p:spPr/>
        <p:txBody>
          <a:bodyPr/>
          <a:lstStyle/>
          <a:p>
            <a:fld id="{447B8CF6-C2C2-924C-96EF-0C0C9E05FEB2}" type="slidenum">
              <a:rPr lang="en-US" smtClean="0"/>
              <a:t>10</a:t>
            </a:fld>
            <a:endParaRPr lang="en-US" dirty="0"/>
          </a:p>
        </p:txBody>
      </p:sp>
    </p:spTree>
    <p:extLst>
      <p:ext uri="{BB962C8B-B14F-4D97-AF65-F5344CB8AC3E}">
        <p14:creationId xmlns:p14="http://schemas.microsoft.com/office/powerpoint/2010/main" val="764315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B9991-E4AF-6078-0DC6-FF59A013AF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327EBD-082C-91A7-82C5-657E74806B0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3F03831C-0D4E-96FB-F378-AC328F196008}"/>
              </a:ext>
            </a:extLst>
          </p:cNvPr>
          <p:cNvSpPr>
            <a:spLocks noGrp="1"/>
          </p:cNvSpPr>
          <p:nvPr>
            <p:ph type="body" idx="1"/>
          </p:nvPr>
        </p:nvSpPr>
        <p:spPr/>
        <p:txBody>
          <a:bodyPr/>
          <a:lstStyle/>
          <a:p>
            <a:endParaRPr lang="en-US" dirty="0">
              <a:cs typeface="Calibri"/>
            </a:endParaRPr>
          </a:p>
        </p:txBody>
      </p:sp>
      <p:sp>
        <p:nvSpPr>
          <p:cNvPr id="4" name="Slide Number Placeholder 3">
            <a:extLst>
              <a:ext uri="{FF2B5EF4-FFF2-40B4-BE49-F238E27FC236}">
                <a16:creationId xmlns:a16="http://schemas.microsoft.com/office/drawing/2014/main" id="{A73E8D4B-9796-01CF-B93A-20E3E4971D3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7B8CF6-C2C2-924C-96EF-0C0C9E05FEB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57226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CE49D-5553-0DBB-0BF8-64444079BD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4F88F2-C0A6-7CFA-E6E4-7B9D5209F86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5D103EF-C1A0-3E61-8EEF-561510BCA058}"/>
              </a:ext>
            </a:extLst>
          </p:cNvPr>
          <p:cNvSpPr>
            <a:spLocks noGrp="1"/>
          </p:cNvSpPr>
          <p:nvPr>
            <p:ph type="body" idx="1"/>
          </p:nvPr>
        </p:nvSpPr>
        <p:spPr/>
        <p:txBody>
          <a:bodyPr/>
          <a:lstStyle/>
          <a:p>
            <a:pPr marL="0" indent="0">
              <a:buFontTx/>
              <a:buNone/>
            </a:pPr>
            <a:r>
              <a:rPr lang="en-US" b="1" i="0" u="none" strike="noStrike" dirty="0">
                <a:solidFill>
                  <a:srgbClr val="662D91"/>
                </a:solidFill>
                <a:effectLst/>
                <a:latin typeface="Helvetica Neue"/>
              </a:rPr>
              <a:t>Discuss with students the guided mission and any others they complete as well as the research and sources they found related to their innovation project in the previous session. </a:t>
            </a:r>
            <a:r>
              <a:rPr lang="en-US" b="0" i="0" u="none" strike="noStrike" dirty="0">
                <a:solidFill>
                  <a:srgbClr val="000000"/>
                </a:solidFill>
                <a:effectLst/>
                <a:latin typeface="Helvetica Neue"/>
              </a:rPr>
              <a:t>​</a:t>
            </a:r>
            <a:r>
              <a:rPr lang="en-US" b="0" i="0" dirty="0">
                <a:solidFill>
                  <a:srgbClr val="000000"/>
                </a:solidFill>
                <a:effectLst/>
                <a:latin typeface="Helvetica Neue"/>
              </a:rPr>
              <a:t>​</a:t>
            </a:r>
            <a:endParaRPr lang="en-US" b="0" i="0" dirty="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7384329F-FEF6-FFF8-66E6-F1A7105361DD}"/>
              </a:ext>
            </a:extLst>
          </p:cNvPr>
          <p:cNvSpPr>
            <a:spLocks noGrp="1"/>
          </p:cNvSpPr>
          <p:nvPr>
            <p:ph type="sldNum" sz="quarter" idx="5"/>
          </p:nvPr>
        </p:nvSpPr>
        <p:spPr/>
        <p:txBody>
          <a:bodyPr/>
          <a:lstStyle/>
          <a:p>
            <a:fld id="{447B8CF6-C2C2-924C-96EF-0C0C9E05FEB2}" type="slidenum">
              <a:rPr lang="en-US" smtClean="0"/>
              <a:t>2</a:t>
            </a:fld>
            <a:endParaRPr lang="en-US" dirty="0"/>
          </a:p>
        </p:txBody>
      </p:sp>
    </p:spTree>
    <p:extLst>
      <p:ext uri="{BB962C8B-B14F-4D97-AF65-F5344CB8AC3E}">
        <p14:creationId xmlns:p14="http://schemas.microsoft.com/office/powerpoint/2010/main" val="638247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BAE63-EAF5-5DC0-BD9D-561157084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F8F350-F575-A504-5C04-32AB6415BFA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B78DF365-6CA7-1651-636F-D25B35575BA1}"/>
              </a:ext>
            </a:extLst>
          </p:cNvPr>
          <p:cNvSpPr>
            <a:spLocks noGrp="1"/>
          </p:cNvSpPr>
          <p:nvPr>
            <p:ph type="body" idx="1"/>
          </p:nvPr>
        </p:nvSpPr>
        <p:spPr/>
        <p:txBody>
          <a:bodyPr/>
          <a:lstStyle/>
          <a:p>
            <a:r>
              <a:rPr lang="en-US" sz="1800" i="0" u="sng" strike="noStrike" kern="1200" dirty="0">
                <a:solidFill>
                  <a:srgbClr val="0563C1"/>
                </a:solidFill>
                <a:effectLst/>
                <a:latin typeface="Calibri" panose="020F0502020204030204" pitchFamily="34" charset="0"/>
                <a:cs typeface="Calibri"/>
              </a:rPr>
              <a:t>Session specific vocab</a:t>
            </a:r>
          </a:p>
        </p:txBody>
      </p:sp>
      <p:sp>
        <p:nvSpPr>
          <p:cNvPr id="4" name="Slide Number Placeholder 3">
            <a:extLst>
              <a:ext uri="{FF2B5EF4-FFF2-40B4-BE49-F238E27FC236}">
                <a16:creationId xmlns:a16="http://schemas.microsoft.com/office/drawing/2014/main" id="{F465ACC9-40FF-A0EC-8818-E4B1B4D12285}"/>
              </a:ext>
            </a:extLst>
          </p:cNvPr>
          <p:cNvSpPr>
            <a:spLocks noGrp="1"/>
          </p:cNvSpPr>
          <p:nvPr>
            <p:ph type="sldNum" sz="quarter" idx="5"/>
          </p:nvPr>
        </p:nvSpPr>
        <p:spPr/>
        <p:txBody>
          <a:bodyPr/>
          <a:lstStyle/>
          <a:p>
            <a:fld id="{447B8CF6-C2C2-924C-96EF-0C0C9E05FEB2}" type="slidenum">
              <a:rPr lang="en-US" smtClean="0"/>
              <a:t>3</a:t>
            </a:fld>
            <a:endParaRPr lang="en-US" dirty="0"/>
          </a:p>
        </p:txBody>
      </p:sp>
    </p:spTree>
    <p:extLst>
      <p:ext uri="{BB962C8B-B14F-4D97-AF65-F5344CB8AC3E}">
        <p14:creationId xmlns:p14="http://schemas.microsoft.com/office/powerpoint/2010/main" val="2640945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59B67-DA09-E0AE-5389-A07956D253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5CEDED-0761-A2BD-4557-15C0709F23AF}"/>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DF6ADBF5-D438-20B5-D41B-7BB4F8D356F6}"/>
              </a:ext>
            </a:extLst>
          </p:cNvPr>
          <p:cNvSpPr>
            <a:spLocks noGrp="1"/>
          </p:cNvSpPr>
          <p:nvPr>
            <p:ph type="body" idx="1"/>
          </p:nvPr>
        </p:nvSpPr>
        <p:spPr/>
        <p:txBody>
          <a:bodyPr/>
          <a:lstStyle/>
          <a:p>
            <a:pPr marL="0" indent="0">
              <a:buFontTx/>
              <a:buNone/>
            </a:pPr>
            <a:r>
              <a:rPr lang="en-US" sz="1200" b="1" i="0" u="none" strike="noStrike" baseline="0" dirty="0">
                <a:solidFill>
                  <a:srgbClr val="662D91"/>
                </a:solidFill>
                <a:latin typeface="Helvetica Neue" panose="02000503000000020004"/>
                <a:ea typeface="Roboto"/>
              </a:rPr>
              <a:t>Introduction:</a:t>
            </a:r>
          </a:p>
          <a:p>
            <a:pPr marL="171450" indent="-171450"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Talk about innovation and share examples of how your team has been creative while solving problems.</a:t>
            </a:r>
          </a:p>
          <a:p>
            <a:pPr marL="171450" indent="-171450"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Complete the “Halfway There” section of the Team Progress sheet on page 8</a:t>
            </a:r>
            <a:endParaRPr lang="en-US" b="1" i="0" u="none" strike="noStrike" dirty="0">
              <a:solidFill>
                <a:srgbClr val="000000"/>
              </a:solidFill>
              <a:effectLst/>
              <a:latin typeface="Calibri" panose="020F0502020204030204" pitchFamily="34" charset="0"/>
            </a:endParaRPr>
          </a:p>
          <a:p>
            <a:pPr marL="0" indent="0" algn="l" rtl="0" fontAlgn="base">
              <a:buFont typeface="Arial" panose="020B0604020202020204" pitchFamily="34" charset="0"/>
              <a:buNone/>
            </a:pPr>
            <a:r>
              <a:rPr lang="en-US" b="1" i="0" u="none" strike="noStrike" dirty="0">
                <a:solidFill>
                  <a:srgbClr val="000000"/>
                </a:solidFill>
                <a:effectLst/>
                <a:latin typeface="Calibri" panose="020F0502020204030204" pitchFamily="34" charset="0"/>
              </a:rPr>
              <a:t>Session Tips:</a:t>
            </a:r>
            <a:endParaRPr lang="en-US" b="0" i="0" u="none" strike="noStrike" dirty="0">
              <a:solidFill>
                <a:srgbClr val="000000"/>
              </a:solidFill>
              <a:effectLst/>
              <a:latin typeface="Calibri" panose="020F0502020204030204" pitchFamily="34" charset="0"/>
            </a:endParaRPr>
          </a:p>
          <a:p>
            <a:pPr marL="171450" indent="-171450" algn="l" rtl="0" fontAlgn="base">
              <a:buFont typeface="Arial" panose="020B0604020202020204" pitchFamily="34" charset="0"/>
              <a:buChar char="•"/>
            </a:pPr>
            <a:r>
              <a:rPr lang="en-US" b="0" i="0" u="none" strike="noStrike" dirty="0">
                <a:solidFill>
                  <a:srgbClr val="000000"/>
                </a:solidFill>
                <a:effectLst/>
                <a:latin typeface="Calibri" panose="020F0502020204030204" pitchFamily="34" charset="0"/>
              </a:rPr>
              <a:t>Provide extra paper or a shared digital file for the team to capture the process they use to create their robot and innovation project solutions. </a:t>
            </a:r>
            <a:endParaRPr lang="en-US" b="0" i="0" dirty="0">
              <a:solidFill>
                <a:srgbClr val="444444"/>
              </a:solidFill>
              <a:effectLst/>
              <a:latin typeface="Calibri" panose="020F0502020204030204" pitchFamily="34" charset="0"/>
            </a:endParaRPr>
          </a:p>
        </p:txBody>
      </p:sp>
      <p:sp>
        <p:nvSpPr>
          <p:cNvPr id="4" name="Slide Number Placeholder 3">
            <a:extLst>
              <a:ext uri="{FF2B5EF4-FFF2-40B4-BE49-F238E27FC236}">
                <a16:creationId xmlns:a16="http://schemas.microsoft.com/office/drawing/2014/main" id="{EB72CBA0-4829-4A8C-F824-CBC122BC0CE2}"/>
              </a:ext>
            </a:extLst>
          </p:cNvPr>
          <p:cNvSpPr>
            <a:spLocks noGrp="1"/>
          </p:cNvSpPr>
          <p:nvPr>
            <p:ph type="sldNum" sz="quarter" idx="5"/>
          </p:nvPr>
        </p:nvSpPr>
        <p:spPr/>
        <p:txBody>
          <a:bodyPr/>
          <a:lstStyle/>
          <a:p>
            <a:fld id="{447B8CF6-C2C2-924C-96EF-0C0C9E05FEB2}" type="slidenum">
              <a:rPr lang="en-US" smtClean="0"/>
              <a:t>4</a:t>
            </a:fld>
            <a:endParaRPr lang="en-US" dirty="0"/>
          </a:p>
        </p:txBody>
      </p:sp>
    </p:spTree>
    <p:extLst>
      <p:ext uri="{BB962C8B-B14F-4D97-AF65-F5344CB8AC3E}">
        <p14:creationId xmlns:p14="http://schemas.microsoft.com/office/powerpoint/2010/main" val="2014182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8EF91-DCAE-7221-3140-98B111EB59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021226-F7EB-D697-2B9C-8CB57D076A7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CA72EB8-A3D4-2E7A-59F3-B5EFB9BE5D89}"/>
              </a:ext>
            </a:extLst>
          </p:cNvPr>
          <p:cNvSpPr>
            <a:spLocks noGrp="1"/>
          </p:cNvSpPr>
          <p:nvPr>
            <p:ph type="body" idx="1"/>
          </p:nvPr>
        </p:nvSpPr>
        <p:spPr/>
        <p:txBody>
          <a:bodyPr/>
          <a:lstStyle/>
          <a:p>
            <a:pPr algn="l" rtl="0" fontAlgn="base">
              <a:buNone/>
            </a:pPr>
            <a:r>
              <a:rPr lang="en-US" sz="2800" b="1" i="0" u="none" strike="noStrike" dirty="0">
                <a:solidFill>
                  <a:srgbClr val="000000"/>
                </a:solidFill>
                <a:effectLst/>
                <a:latin typeface="Calibri" panose="020F0502020204030204" pitchFamily="34" charset="0"/>
              </a:rPr>
              <a:t>Tasks</a:t>
            </a:r>
            <a:r>
              <a:rPr lang="en-US" sz="2800" b="0" i="0" u="none" strike="noStrike" dirty="0">
                <a:solidFill>
                  <a:srgbClr val="000000"/>
                </a:solidFill>
                <a:effectLst/>
                <a:latin typeface="Calibri" panose="020F0502020204030204" pitchFamily="34" charset="0"/>
              </a:rPr>
              <a:t> </a:t>
            </a:r>
            <a:r>
              <a:rPr lang="en-US" sz="2800" b="0" i="0" dirty="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Plan how you will develop a solution to your problem.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Use the Innovation Project Planning sheet on page 29 to record your steps.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Use a variety of sources and keep track of them in this Engineering Notebook.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Determine what materials may be needed to create a prototype model or drawing of your solution</a:t>
            </a:r>
            <a:endParaRPr lang="en-US" sz="2800" b="1" i="0" u="none" strike="noStrike" dirty="0">
              <a:solidFill>
                <a:srgbClr val="000000"/>
              </a:solidFill>
              <a:effectLst/>
              <a:latin typeface="Calibri" panose="020F0502020204030204" pitchFamily="34" charset="0"/>
            </a:endParaRPr>
          </a:p>
          <a:p>
            <a:pPr algn="l" rtl="0" fontAlgn="base">
              <a:buNone/>
            </a:pPr>
            <a:endParaRPr lang="en-US" sz="2800" b="1" i="0" u="none" strike="noStrike" dirty="0">
              <a:solidFill>
                <a:srgbClr val="000000"/>
              </a:solidFill>
              <a:effectLst/>
              <a:latin typeface="Calibri" panose="020F0502020204030204" pitchFamily="34" charset="0"/>
            </a:endParaRPr>
          </a:p>
          <a:p>
            <a:pPr algn="l" rtl="0" fontAlgn="base">
              <a:buNone/>
            </a:pPr>
            <a:r>
              <a:rPr lang="en-US" sz="2800" b="1" i="0" u="none" strike="noStrike" dirty="0">
                <a:solidFill>
                  <a:srgbClr val="000000"/>
                </a:solidFill>
                <a:effectLst/>
                <a:latin typeface="Calibri" panose="020F0502020204030204" pitchFamily="34" charset="0"/>
              </a:rPr>
              <a:t>Session Tips</a:t>
            </a:r>
            <a:r>
              <a:rPr lang="en-US" sz="2800" b="0" i="0" dirty="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Provide extra paper or a shared online file for the team to capture the process used to create their robot and innovation project solutions.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The team will be judged on the robot used in the game, their project solutions, and the Engineering Design Process.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Take some extra time with the team if needed to explore all the solution ideas and narrow it down to one.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The Innovation Project Planning page in the Engineering Notebook should be completed over multiple sessions to help the team document their process.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Let the team be creative when developing their prototype or drawing.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It’s important that they can explain it clearly and share details.</a:t>
            </a:r>
            <a:endParaRPr lang="en-US" sz="1200" dirty="0">
              <a:latin typeface="Arial"/>
              <a:cs typeface="Arial"/>
            </a:endParaRPr>
          </a:p>
        </p:txBody>
      </p:sp>
      <p:sp>
        <p:nvSpPr>
          <p:cNvPr id="4" name="Slide Number Placeholder 3">
            <a:extLst>
              <a:ext uri="{FF2B5EF4-FFF2-40B4-BE49-F238E27FC236}">
                <a16:creationId xmlns:a16="http://schemas.microsoft.com/office/drawing/2014/main" id="{35C462A2-015F-9042-E817-70074872781B}"/>
              </a:ext>
            </a:extLst>
          </p:cNvPr>
          <p:cNvSpPr>
            <a:spLocks noGrp="1"/>
          </p:cNvSpPr>
          <p:nvPr>
            <p:ph type="sldNum" sz="quarter" idx="5"/>
          </p:nvPr>
        </p:nvSpPr>
        <p:spPr/>
        <p:txBody>
          <a:bodyPr/>
          <a:lstStyle/>
          <a:p>
            <a:fld id="{447B8CF6-C2C2-924C-96EF-0C0C9E05FEB2}" type="slidenum">
              <a:rPr lang="en-US" smtClean="0"/>
              <a:t>5</a:t>
            </a:fld>
            <a:endParaRPr lang="en-US" dirty="0"/>
          </a:p>
        </p:txBody>
      </p:sp>
    </p:spTree>
    <p:extLst>
      <p:ext uri="{BB962C8B-B14F-4D97-AF65-F5344CB8AC3E}">
        <p14:creationId xmlns:p14="http://schemas.microsoft.com/office/powerpoint/2010/main" val="28501151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A79A0-6943-9DB5-59E3-DD95E07875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16FB9-E39B-0A6E-414A-67B17095F51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E1C332C-0EB2-8480-C7AC-C905994A8CF9}"/>
              </a:ext>
            </a:extLst>
          </p:cNvPr>
          <p:cNvSpPr>
            <a:spLocks noGrp="1"/>
          </p:cNvSpPr>
          <p:nvPr>
            <p:ph type="body" idx="1"/>
          </p:nvPr>
        </p:nvSpPr>
        <p:spPr/>
        <p:txBody>
          <a:bodyPr/>
          <a:lstStyle/>
          <a:p>
            <a:pPr algn="l" rtl="0" fontAlgn="base">
              <a:buNone/>
            </a:pPr>
            <a:r>
              <a:rPr lang="en-US" sz="2800" b="1" i="0" u="none" strike="noStrike" dirty="0">
                <a:solidFill>
                  <a:srgbClr val="000000"/>
                </a:solidFill>
                <a:effectLst/>
                <a:latin typeface="Calibri" panose="020F0502020204030204" pitchFamily="34" charset="0"/>
              </a:rPr>
              <a:t>Tasks</a:t>
            </a:r>
            <a:r>
              <a:rPr lang="en-US" sz="2800" b="0" i="0" u="none" strike="noStrike" dirty="0">
                <a:solidFill>
                  <a:srgbClr val="000000"/>
                </a:solidFill>
                <a:effectLst/>
                <a:latin typeface="Calibri" panose="020F0502020204030204" pitchFamily="34" charset="0"/>
              </a:rPr>
              <a:t> </a:t>
            </a:r>
            <a:r>
              <a:rPr lang="en-US" sz="2800" b="0" i="0" dirty="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Review the “Robot Game	 Missions” video and Robot Game Rulebook.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Complete the Pseudocode sheet for a selected mission on page 28.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Upload your program ideas to your robot using the SPIKE™ app and test them.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Continue to practice completing missions in the robot game.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Discuss the reflection questions and record your progress.</a:t>
            </a:r>
            <a:endParaRPr lang="en-US" sz="2800" b="1" i="0" u="none" strike="noStrike" dirty="0">
              <a:solidFill>
                <a:srgbClr val="000000"/>
              </a:solidFill>
              <a:effectLst/>
              <a:latin typeface="Calibri" panose="020F0502020204030204" pitchFamily="34" charset="0"/>
            </a:endParaRPr>
          </a:p>
          <a:p>
            <a:pPr algn="l" rtl="0" fontAlgn="base">
              <a:buNone/>
            </a:pPr>
            <a:endParaRPr lang="en-US" sz="2800" b="1" i="0" u="none" strike="noStrike" dirty="0">
              <a:solidFill>
                <a:srgbClr val="000000"/>
              </a:solidFill>
              <a:effectLst/>
              <a:latin typeface="Calibri" panose="020F0502020204030204" pitchFamily="34" charset="0"/>
            </a:endParaRPr>
          </a:p>
          <a:p>
            <a:pPr algn="l" rtl="0" fontAlgn="base">
              <a:buNone/>
            </a:pPr>
            <a:r>
              <a:rPr lang="en-US" sz="2800" b="1" i="0" u="none" strike="noStrike" dirty="0">
                <a:solidFill>
                  <a:srgbClr val="000000"/>
                </a:solidFill>
                <a:effectLst/>
                <a:latin typeface="Calibri" panose="020F0502020204030204" pitchFamily="34" charset="0"/>
              </a:rPr>
              <a:t>Session Tips</a:t>
            </a:r>
            <a:r>
              <a:rPr lang="en-US" sz="2800" b="0" i="0" dirty="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The team should pause to reflect on the last few sessions. Ask the team what they feel most proud of so far. What are they excited about?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Provide sticky notes and planning cards for the team to place on the mat to map out their mission strategy.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Encourage the team to find the missions where points can be scored most easily and to do them first.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Allow the team to think about the reflection questions or write their answers before sharing. This leads to a deeper understanding of their strategy. </a:t>
            </a:r>
          </a:p>
          <a:p>
            <a:pPr marL="285750" indent="-285750" algn="l"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Tell the team that trial and error is part of the process and will ultimately lead to more success. The judges at the event will want to hear what they learned along  the way.</a:t>
            </a:r>
            <a:endParaRPr lang="en-US" sz="1200" dirty="0">
              <a:latin typeface="Arial"/>
              <a:cs typeface="Arial"/>
            </a:endParaRPr>
          </a:p>
        </p:txBody>
      </p:sp>
      <p:sp>
        <p:nvSpPr>
          <p:cNvPr id="4" name="Slide Number Placeholder 3">
            <a:extLst>
              <a:ext uri="{FF2B5EF4-FFF2-40B4-BE49-F238E27FC236}">
                <a16:creationId xmlns:a16="http://schemas.microsoft.com/office/drawing/2014/main" id="{865EEDE2-2EC3-1E79-31DB-0EB4FB64D11E}"/>
              </a:ext>
            </a:extLst>
          </p:cNvPr>
          <p:cNvSpPr>
            <a:spLocks noGrp="1"/>
          </p:cNvSpPr>
          <p:nvPr>
            <p:ph type="sldNum" sz="quarter" idx="5"/>
          </p:nvPr>
        </p:nvSpPr>
        <p:spPr/>
        <p:txBody>
          <a:bodyPr/>
          <a:lstStyle/>
          <a:p>
            <a:fld id="{447B8CF6-C2C2-924C-96EF-0C0C9E05FEB2}" type="slidenum">
              <a:rPr lang="en-US" smtClean="0"/>
              <a:t>6</a:t>
            </a:fld>
            <a:endParaRPr lang="en-US" dirty="0"/>
          </a:p>
        </p:txBody>
      </p:sp>
    </p:spTree>
    <p:extLst>
      <p:ext uri="{BB962C8B-B14F-4D97-AF65-F5344CB8AC3E}">
        <p14:creationId xmlns:p14="http://schemas.microsoft.com/office/powerpoint/2010/main" val="10475906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4784F-93E2-A6F4-B396-DBC0D9F38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CF02B2-2642-625F-30AE-231BD7140D1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D7E8C32-3FAC-4DE0-F182-E9BECE873C5F}"/>
              </a:ext>
            </a:extLst>
          </p:cNvPr>
          <p:cNvSpPr>
            <a:spLocks noGrp="1"/>
          </p:cNvSpPr>
          <p:nvPr>
            <p:ph type="body" idx="1"/>
          </p:nvPr>
        </p:nvSpPr>
        <p:spPr/>
        <p:txBody>
          <a:bodyPr/>
          <a:lstStyle/>
          <a:p>
            <a:pPr algn="l" rtl="0" fontAlgn="base">
              <a:buNone/>
            </a:pPr>
            <a:r>
              <a:rPr lang="en-US" sz="4000" b="1" i="0" u="none" strike="noStrike" dirty="0">
                <a:solidFill>
                  <a:srgbClr val="000000"/>
                </a:solidFill>
                <a:effectLst/>
                <a:latin typeface="Calibri" panose="020F0502020204030204" pitchFamily="34" charset="0"/>
              </a:rPr>
              <a:t>Tasks</a:t>
            </a:r>
            <a:r>
              <a:rPr lang="en-US" sz="4000" b="0" i="0" u="none" strike="noStrike" dirty="0">
                <a:solidFill>
                  <a:srgbClr val="000000"/>
                </a:solidFill>
                <a:effectLst/>
                <a:latin typeface="Calibri" panose="020F0502020204030204" pitchFamily="34" charset="0"/>
              </a:rPr>
              <a:t> </a:t>
            </a:r>
            <a:r>
              <a:rPr lang="en-US" sz="4000" b="0" i="0" dirty="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2800" b="0" i="0" u="none" strike="noStrike" dirty="0">
                <a:solidFill>
                  <a:srgbClr val="000000"/>
                </a:solidFill>
                <a:effectLst/>
                <a:latin typeface="Calibri" panose="020F0502020204030204" pitchFamily="34" charset="0"/>
              </a:rPr>
              <a:t>Review the “Robot Game	 Missions” video and Robot Game Rulebook. </a:t>
            </a:r>
          </a:p>
          <a:p>
            <a:pPr marL="285750" indent="-285750" algn="l" rtl="0" fontAlgn="base">
              <a:buFont typeface="Arial" panose="020B0604020202020204" pitchFamily="34" charset="0"/>
              <a:buChar char="•"/>
            </a:pPr>
            <a:r>
              <a:rPr lang="en-US" sz="2800" b="0" i="0" u="none" strike="noStrike" dirty="0">
                <a:solidFill>
                  <a:srgbClr val="000000"/>
                </a:solidFill>
                <a:effectLst/>
                <a:latin typeface="Calibri" panose="020F0502020204030204" pitchFamily="34" charset="0"/>
              </a:rPr>
              <a:t>Complete the Pseudocode sheet for a selected mission on page 28.  </a:t>
            </a:r>
          </a:p>
          <a:p>
            <a:pPr marL="285750" indent="-285750" algn="l" rtl="0" fontAlgn="base">
              <a:buFont typeface="Arial" panose="020B0604020202020204" pitchFamily="34" charset="0"/>
              <a:buChar char="•"/>
            </a:pPr>
            <a:r>
              <a:rPr lang="en-US" sz="2800" b="0" i="0" u="none" strike="noStrike" dirty="0">
                <a:solidFill>
                  <a:srgbClr val="000000"/>
                </a:solidFill>
                <a:effectLst/>
                <a:latin typeface="Calibri" panose="020F0502020204030204" pitchFamily="34" charset="0"/>
              </a:rPr>
              <a:t>Upload your program ideas to your robot using the SPIKE™ app and test them.  </a:t>
            </a:r>
          </a:p>
          <a:p>
            <a:pPr marL="285750" indent="-285750" algn="l" rtl="0" fontAlgn="base">
              <a:buFont typeface="Arial" panose="020B0604020202020204" pitchFamily="34" charset="0"/>
              <a:buChar char="•"/>
            </a:pPr>
            <a:r>
              <a:rPr lang="en-US" sz="2800" b="0" i="0" u="none" strike="noStrike" dirty="0">
                <a:solidFill>
                  <a:srgbClr val="000000"/>
                </a:solidFill>
                <a:effectLst/>
                <a:latin typeface="Calibri" panose="020F0502020204030204" pitchFamily="34" charset="0"/>
              </a:rPr>
              <a:t>Continue to practice completing missions in the robot game. 	</a:t>
            </a:r>
          </a:p>
          <a:p>
            <a:pPr marL="285750" indent="-285750" algn="l" rtl="0" fontAlgn="base">
              <a:buFont typeface="Arial" panose="020B0604020202020204" pitchFamily="34" charset="0"/>
              <a:buChar char="•"/>
            </a:pPr>
            <a:r>
              <a:rPr lang="en-US" sz="2800" b="0" i="0" u="none" strike="noStrike" dirty="0">
                <a:solidFill>
                  <a:srgbClr val="000000"/>
                </a:solidFill>
                <a:effectLst/>
                <a:latin typeface="Calibri" panose="020F0502020204030204" pitchFamily="34" charset="0"/>
              </a:rPr>
              <a:t>Discuss the reflection questions and record your progress.</a:t>
            </a:r>
            <a:endParaRPr lang="en-US" sz="4000" b="1" i="0" u="none" strike="noStrike" dirty="0">
              <a:solidFill>
                <a:srgbClr val="000000"/>
              </a:solidFill>
              <a:effectLst/>
              <a:latin typeface="Calibri" panose="020F0502020204030204" pitchFamily="34" charset="0"/>
            </a:endParaRPr>
          </a:p>
          <a:p>
            <a:pPr algn="l" rtl="0" fontAlgn="base">
              <a:buNone/>
            </a:pPr>
            <a:endParaRPr lang="en-US" sz="4000" b="1" i="0" u="none" strike="noStrike" dirty="0">
              <a:solidFill>
                <a:srgbClr val="000000"/>
              </a:solidFill>
              <a:effectLst/>
              <a:latin typeface="Calibri" panose="020F0502020204030204" pitchFamily="34" charset="0"/>
            </a:endParaRPr>
          </a:p>
          <a:p>
            <a:pPr algn="l" rtl="0" fontAlgn="base">
              <a:buNone/>
            </a:pPr>
            <a:r>
              <a:rPr lang="en-US" sz="4000" b="1" i="0" u="none" strike="noStrike" dirty="0">
                <a:solidFill>
                  <a:srgbClr val="000000"/>
                </a:solidFill>
                <a:effectLst/>
                <a:latin typeface="Calibri" panose="020F0502020204030204" pitchFamily="34" charset="0"/>
              </a:rPr>
              <a:t>Session Tips</a:t>
            </a:r>
            <a:r>
              <a:rPr lang="en-US" sz="4000" b="0" i="0" dirty="0">
                <a:solidFill>
                  <a:srgbClr val="444444"/>
                </a:solidFill>
                <a:effectLst/>
                <a:latin typeface="Calibri" panose="020F0502020204030204" pitchFamily="34" charset="0"/>
              </a:rPr>
              <a:t>​</a:t>
            </a:r>
          </a:p>
          <a:p>
            <a:pPr marL="285750" indent="-285750" algn="l" rtl="0" fontAlgn="base">
              <a:buFont typeface="Arial" panose="020B0604020202020204" pitchFamily="34" charset="0"/>
              <a:buChar char="•"/>
            </a:pPr>
            <a:r>
              <a:rPr lang="en-US" sz="2800" b="0" i="0" u="none" strike="noStrike" dirty="0">
                <a:solidFill>
                  <a:srgbClr val="000000"/>
                </a:solidFill>
                <a:effectLst/>
                <a:latin typeface="Calibri" panose="020F0502020204030204" pitchFamily="34" charset="0"/>
              </a:rPr>
              <a:t>The team should pause to reflect on the last few sessions. Ask the team what they feel most proud of so far. What are they excited about? </a:t>
            </a:r>
          </a:p>
          <a:p>
            <a:pPr marL="285750" indent="-285750" algn="l" rtl="0" fontAlgn="base">
              <a:buFont typeface="Arial" panose="020B0604020202020204" pitchFamily="34" charset="0"/>
              <a:buChar char="•"/>
            </a:pPr>
            <a:r>
              <a:rPr lang="en-US" sz="2800" b="0" i="0" u="none" strike="noStrike" dirty="0">
                <a:solidFill>
                  <a:srgbClr val="000000"/>
                </a:solidFill>
                <a:effectLst/>
                <a:latin typeface="Calibri" panose="020F0502020204030204" pitchFamily="34" charset="0"/>
              </a:rPr>
              <a:t>Provide sticky notes and planning cards for the team to place on the mat to map out their mission strategy.  </a:t>
            </a:r>
          </a:p>
          <a:p>
            <a:pPr marL="285750" indent="-285750" algn="l" rtl="0" fontAlgn="base">
              <a:buFont typeface="Arial" panose="020B0604020202020204" pitchFamily="34" charset="0"/>
              <a:buChar char="•"/>
            </a:pPr>
            <a:r>
              <a:rPr lang="en-US" sz="2800" b="0" i="0" u="none" strike="noStrike" dirty="0">
                <a:solidFill>
                  <a:srgbClr val="000000"/>
                </a:solidFill>
                <a:effectLst/>
                <a:latin typeface="Calibri" panose="020F0502020204030204" pitchFamily="34" charset="0"/>
              </a:rPr>
              <a:t>Encourage the team to find the missions where points can be scored most easily and to do them first. </a:t>
            </a:r>
          </a:p>
          <a:p>
            <a:pPr marL="285750" indent="-285750" algn="l" rtl="0" fontAlgn="base">
              <a:buFont typeface="Arial" panose="020B0604020202020204" pitchFamily="34" charset="0"/>
              <a:buChar char="•"/>
            </a:pPr>
            <a:r>
              <a:rPr lang="en-US" sz="2800" b="0" i="0" u="none" strike="noStrike" dirty="0">
                <a:solidFill>
                  <a:srgbClr val="000000"/>
                </a:solidFill>
                <a:effectLst/>
                <a:latin typeface="Calibri" panose="020F0502020204030204" pitchFamily="34" charset="0"/>
              </a:rPr>
              <a:t>Allow the team to think about the reflection questions or write their answers before sharing. This leads to a deeper understanding of their strategy. </a:t>
            </a:r>
          </a:p>
          <a:p>
            <a:pPr marL="285750" indent="-285750" algn="l" rtl="0" fontAlgn="base">
              <a:buFont typeface="Arial" panose="020B0604020202020204" pitchFamily="34" charset="0"/>
              <a:buChar char="•"/>
            </a:pPr>
            <a:r>
              <a:rPr lang="en-US" sz="2800" b="0" i="0" u="none" strike="noStrike" dirty="0">
                <a:solidFill>
                  <a:srgbClr val="000000"/>
                </a:solidFill>
                <a:effectLst/>
                <a:latin typeface="Calibri" panose="020F0502020204030204" pitchFamily="34" charset="0"/>
              </a:rPr>
              <a:t>Tell the team that trial and error is part of the process and will ultimately lead to more success. The judges at the event will want to hear what they learned along  the way.</a:t>
            </a:r>
            <a:endParaRPr lang="en-US" sz="1800" dirty="0">
              <a:latin typeface="Arial"/>
              <a:cs typeface="Arial"/>
            </a:endParaRPr>
          </a:p>
        </p:txBody>
      </p:sp>
      <p:sp>
        <p:nvSpPr>
          <p:cNvPr id="4" name="Slide Number Placeholder 3">
            <a:extLst>
              <a:ext uri="{FF2B5EF4-FFF2-40B4-BE49-F238E27FC236}">
                <a16:creationId xmlns:a16="http://schemas.microsoft.com/office/drawing/2014/main" id="{D2F0E996-169F-04BB-D0EE-D07A6BD947CE}"/>
              </a:ext>
            </a:extLst>
          </p:cNvPr>
          <p:cNvSpPr>
            <a:spLocks noGrp="1"/>
          </p:cNvSpPr>
          <p:nvPr>
            <p:ph type="sldNum" sz="quarter" idx="5"/>
          </p:nvPr>
        </p:nvSpPr>
        <p:spPr/>
        <p:txBody>
          <a:bodyPr/>
          <a:lstStyle/>
          <a:p>
            <a:fld id="{447B8CF6-C2C2-924C-96EF-0C0C9E05FEB2}" type="slidenum">
              <a:rPr lang="en-US" smtClean="0"/>
              <a:t>7</a:t>
            </a:fld>
            <a:endParaRPr lang="en-US" dirty="0"/>
          </a:p>
        </p:txBody>
      </p:sp>
    </p:spTree>
    <p:extLst>
      <p:ext uri="{BB962C8B-B14F-4D97-AF65-F5344CB8AC3E}">
        <p14:creationId xmlns:p14="http://schemas.microsoft.com/office/powerpoint/2010/main" val="3103334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984FB-F5A2-7B77-FDD5-764C597B05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8A2B1C-6D8B-6BF0-2203-981C190B025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45A724B-318B-503C-3F6C-382CA5E5A8CD}"/>
              </a:ext>
            </a:extLst>
          </p:cNvPr>
          <p:cNvSpPr>
            <a:spLocks noGrp="1"/>
          </p:cNvSpPr>
          <p:nvPr>
            <p:ph type="body" idx="1"/>
          </p:nvPr>
        </p:nvSpPr>
        <p:spPr/>
        <p:txBody>
          <a:bodyPr/>
          <a:lstStyle/>
          <a:p>
            <a:pPr marL="12700">
              <a:lnSpc>
                <a:spcPct val="100000"/>
              </a:lnSpc>
              <a:spcBef>
                <a:spcPts val="360"/>
              </a:spcBef>
            </a:pPr>
            <a:endParaRPr lang="en-US" sz="1200" dirty="0">
              <a:latin typeface="Arial"/>
              <a:cs typeface="Arial"/>
            </a:endParaRPr>
          </a:p>
        </p:txBody>
      </p:sp>
      <p:sp>
        <p:nvSpPr>
          <p:cNvPr id="4" name="Slide Number Placeholder 3">
            <a:extLst>
              <a:ext uri="{FF2B5EF4-FFF2-40B4-BE49-F238E27FC236}">
                <a16:creationId xmlns:a16="http://schemas.microsoft.com/office/drawing/2014/main" id="{3C300FCF-2DB8-A20B-87F2-85EFBD0AE901}"/>
              </a:ext>
            </a:extLst>
          </p:cNvPr>
          <p:cNvSpPr>
            <a:spLocks noGrp="1"/>
          </p:cNvSpPr>
          <p:nvPr>
            <p:ph type="sldNum" sz="quarter" idx="5"/>
          </p:nvPr>
        </p:nvSpPr>
        <p:spPr/>
        <p:txBody>
          <a:bodyPr/>
          <a:lstStyle/>
          <a:p>
            <a:fld id="{447B8CF6-C2C2-924C-96EF-0C0C9E05FEB2}" type="slidenum">
              <a:rPr lang="en-US" smtClean="0"/>
              <a:t>8</a:t>
            </a:fld>
            <a:endParaRPr lang="en-US" dirty="0"/>
          </a:p>
        </p:txBody>
      </p:sp>
    </p:spTree>
    <p:extLst>
      <p:ext uri="{BB962C8B-B14F-4D97-AF65-F5344CB8AC3E}">
        <p14:creationId xmlns:p14="http://schemas.microsoft.com/office/powerpoint/2010/main" val="33204173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E0D12-DFBB-4D2B-150E-082BA3B66D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84B8A-2B61-4F64-066A-E2D8071DAA7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E869D40C-BAB6-A724-FAC3-54F8687A218B}"/>
              </a:ext>
            </a:extLst>
          </p:cNvPr>
          <p:cNvSpPr>
            <a:spLocks noGrp="1"/>
          </p:cNvSpPr>
          <p:nvPr>
            <p:ph type="body" idx="1"/>
          </p:nvPr>
        </p:nvSpPr>
        <p:spPr/>
        <p:txBody>
          <a:bodyPr/>
          <a:lstStyle/>
          <a:p>
            <a:pPr marL="12700">
              <a:lnSpc>
                <a:spcPct val="100000"/>
              </a:lnSpc>
              <a:spcBef>
                <a:spcPts val="360"/>
              </a:spcBef>
            </a:pPr>
            <a:endParaRPr lang="en-US" sz="1200" dirty="0">
              <a:latin typeface="Arial"/>
              <a:cs typeface="Arial"/>
            </a:endParaRPr>
          </a:p>
        </p:txBody>
      </p:sp>
      <p:sp>
        <p:nvSpPr>
          <p:cNvPr id="4" name="Slide Number Placeholder 3">
            <a:extLst>
              <a:ext uri="{FF2B5EF4-FFF2-40B4-BE49-F238E27FC236}">
                <a16:creationId xmlns:a16="http://schemas.microsoft.com/office/drawing/2014/main" id="{BA410AA4-5D51-9D7F-8ED9-4EC9D14DB54C}"/>
              </a:ext>
            </a:extLst>
          </p:cNvPr>
          <p:cNvSpPr>
            <a:spLocks noGrp="1"/>
          </p:cNvSpPr>
          <p:nvPr>
            <p:ph type="sldNum" sz="quarter" idx="5"/>
          </p:nvPr>
        </p:nvSpPr>
        <p:spPr/>
        <p:txBody>
          <a:bodyPr/>
          <a:lstStyle/>
          <a:p>
            <a:fld id="{447B8CF6-C2C2-924C-96EF-0C0C9E05FEB2}" type="slidenum">
              <a:rPr lang="en-US" smtClean="0"/>
              <a:t>9</a:t>
            </a:fld>
            <a:endParaRPr lang="en-US" dirty="0"/>
          </a:p>
        </p:txBody>
      </p:sp>
    </p:spTree>
    <p:extLst>
      <p:ext uri="{BB962C8B-B14F-4D97-AF65-F5344CB8AC3E}">
        <p14:creationId xmlns:p14="http://schemas.microsoft.com/office/powerpoint/2010/main" val="40826581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gi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FLL Explore Content">
    <p:spTree>
      <p:nvGrpSpPr>
        <p:cNvPr id="1" name=""/>
        <p:cNvGrpSpPr/>
        <p:nvPr/>
      </p:nvGrpSpPr>
      <p:grpSpPr>
        <a:xfrm>
          <a:off x="0" y="0"/>
          <a:ext cx="0" cy="0"/>
          <a:chOff x="0" y="0"/>
          <a:chExt cx="0" cy="0"/>
        </a:xfrm>
      </p:grpSpPr>
      <p:sp>
        <p:nvSpPr>
          <p:cNvPr id="3" name="Freeform 25">
            <a:extLst>
              <a:ext uri="{FF2B5EF4-FFF2-40B4-BE49-F238E27FC236}">
                <a16:creationId xmlns:a16="http://schemas.microsoft.com/office/drawing/2014/main" id="{2C506078-981B-C36E-38B0-C317795DF093}"/>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662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DB192D80-8E73-084A-8CE9-E8CB454098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6169" y="5770277"/>
            <a:ext cx="1474423" cy="822486"/>
          </a:xfrm>
          <a:prstGeom prst="rect">
            <a:avLst/>
          </a:prstGeom>
        </p:spPr>
      </p:pic>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3"/>
          <a:stretch>
            <a:fillRect/>
          </a:stretch>
        </p:blipFill>
        <p:spPr>
          <a:xfrm>
            <a:off x="1524000" y="5273536"/>
            <a:ext cx="4148152" cy="1319227"/>
          </a:xfrm>
          <a:ln w="57150">
            <a:solidFill>
              <a:srgbClr val="FF0000"/>
            </a:solidFill>
          </a:ln>
        </p:spPr>
      </p:pic>
    </p:spTree>
    <p:extLst>
      <p:ext uri="{BB962C8B-B14F-4D97-AF65-F5344CB8AC3E}">
        <p14:creationId xmlns:p14="http://schemas.microsoft.com/office/powerpoint/2010/main" val="1291414404"/>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FLL Discover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E4FE93-3824-C353-75D1-BE8A51D141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cxnSp>
        <p:nvCxnSpPr>
          <p:cNvPr id="10" name="Straight Connector 9">
            <a:extLst>
              <a:ext uri="{FF2B5EF4-FFF2-40B4-BE49-F238E27FC236}">
                <a16:creationId xmlns:a16="http://schemas.microsoft.com/office/drawing/2014/main" id="{893AFC37-A9B5-ADF5-113A-558E73C40A11}"/>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D182642-0552-63C3-D341-FFA74C7F96E7}"/>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24" name="Footer Placeholder 4">
            <a:extLst>
              <a:ext uri="{FF2B5EF4-FFF2-40B4-BE49-F238E27FC236}">
                <a16:creationId xmlns:a16="http://schemas.microsoft.com/office/drawing/2014/main" id="{1B329C19-C97C-455C-B7CC-0072A7B9464C}"/>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5" name="Slide Number Placeholder 5">
            <a:extLst>
              <a:ext uri="{FF2B5EF4-FFF2-40B4-BE49-F238E27FC236}">
                <a16:creationId xmlns:a16="http://schemas.microsoft.com/office/drawing/2014/main" id="{D9793F3E-0787-DF82-755E-13D498371AB6}"/>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pic>
        <p:nvPicPr>
          <p:cNvPr id="2" name="Picture 1">
            <a:extLst>
              <a:ext uri="{FF2B5EF4-FFF2-40B4-BE49-F238E27FC236}">
                <a16:creationId xmlns:a16="http://schemas.microsoft.com/office/drawing/2014/main" id="{479E96B0-3893-C4D5-2623-BFB426E9232B}"/>
              </a:ext>
            </a:extLst>
          </p:cNvPr>
          <p:cNvPicPr>
            <a:picLocks noChangeAspect="1"/>
          </p:cNvPicPr>
          <p:nvPr userDrawn="1"/>
        </p:nvPicPr>
        <p:blipFill>
          <a:blip r:embed="rId3" cstate="print">
            <a:extLst>
              <a:ext uri="{28A0092B-C50C-407E-A947-70E740481C1C}">
                <a14:useLocalDpi xmlns:a14="http://schemas.microsoft.com/office/drawing/2010/main"/>
              </a:ext>
            </a:extLst>
          </a:blip>
          <a:srcRect l="15" r="15"/>
          <a:stretch/>
        </p:blipFill>
        <p:spPr>
          <a:xfrm>
            <a:off x="9130868" y="48577"/>
            <a:ext cx="2975166" cy="731520"/>
          </a:xfrm>
          <a:prstGeom prst="rect">
            <a:avLst/>
          </a:prstGeom>
        </p:spPr>
      </p:pic>
    </p:spTree>
    <p:extLst>
      <p:ext uri="{BB962C8B-B14F-4D97-AF65-F5344CB8AC3E}">
        <p14:creationId xmlns:p14="http://schemas.microsoft.com/office/powerpoint/2010/main" val="21637430"/>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4" name="Picture 3">
            <a:extLst>
              <a:ext uri="{FF2B5EF4-FFF2-40B4-BE49-F238E27FC236}">
                <a16:creationId xmlns:a16="http://schemas.microsoft.com/office/drawing/2014/main" id="{0D24E64F-860F-4C17-6103-E355070951B0}"/>
              </a:ext>
            </a:extLst>
          </p:cNvPr>
          <p:cNvPicPr>
            <a:picLocks noChangeAspect="1"/>
          </p:cNvPicPr>
          <p:nvPr userDrawn="1"/>
        </p:nvPicPr>
        <p:blipFill>
          <a:blip r:embed="rId3" cstate="print">
            <a:extLst>
              <a:ext uri="{28A0092B-C50C-407E-A947-70E740481C1C}">
                <a14:useLocalDpi xmlns:a14="http://schemas.microsoft.com/office/drawing/2010/main"/>
              </a:ext>
            </a:extLst>
          </a:blip>
          <a:srcRect l="19" r="19"/>
          <a:stretch/>
        </p:blipFill>
        <p:spPr>
          <a:xfrm>
            <a:off x="8833525" y="48577"/>
            <a:ext cx="3272151" cy="731520"/>
          </a:xfrm>
          <a:prstGeom prst="rect">
            <a:avLst/>
          </a:prstGeom>
        </p:spPr>
      </p:pic>
    </p:spTree>
    <p:extLst>
      <p:ext uri="{BB962C8B-B14F-4D97-AF65-F5344CB8AC3E}">
        <p14:creationId xmlns:p14="http://schemas.microsoft.com/office/powerpoint/2010/main" val="155624341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FEF7DE-529B-E888-9159-23BD825A63B4}"/>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13" name="Footer Placeholder 4">
            <a:extLst>
              <a:ext uri="{FF2B5EF4-FFF2-40B4-BE49-F238E27FC236}">
                <a16:creationId xmlns:a16="http://schemas.microsoft.com/office/drawing/2014/main" id="{3EDACD85-C922-31E0-9F28-CE25A66FC871}"/>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14" name="Slide Number Placeholder 5">
            <a:extLst>
              <a:ext uri="{FF2B5EF4-FFF2-40B4-BE49-F238E27FC236}">
                <a16:creationId xmlns:a16="http://schemas.microsoft.com/office/drawing/2014/main" id="{70C72308-8A44-0676-2954-0B4375E58CE4}"/>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15" name="Straight Connector 14">
            <a:extLst>
              <a:ext uri="{FF2B5EF4-FFF2-40B4-BE49-F238E27FC236}">
                <a16:creationId xmlns:a16="http://schemas.microsoft.com/office/drawing/2014/main" id="{F09A0B43-B2EF-C195-CDD9-6A77A721FBF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BB5672F8-B1C4-94C7-AB1E-F048911B227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3" name="Picture 2">
            <a:extLst>
              <a:ext uri="{FF2B5EF4-FFF2-40B4-BE49-F238E27FC236}">
                <a16:creationId xmlns:a16="http://schemas.microsoft.com/office/drawing/2014/main" id="{72639225-EA9E-1D9D-6218-39369C41C8F6}"/>
              </a:ext>
            </a:extLst>
          </p:cNvPr>
          <p:cNvPicPr>
            <a:picLocks noChangeAspect="1"/>
          </p:cNvPicPr>
          <p:nvPr userDrawn="1"/>
        </p:nvPicPr>
        <p:blipFill>
          <a:blip r:embed="rId3" cstate="print">
            <a:extLst>
              <a:ext uri="{28A0092B-C50C-407E-A947-70E740481C1C}">
                <a14:useLocalDpi xmlns:a14="http://schemas.microsoft.com/office/drawing/2010/main"/>
              </a:ext>
            </a:extLst>
          </a:blip>
          <a:srcRect l="19" r="19"/>
          <a:stretch/>
        </p:blipFill>
        <p:spPr>
          <a:xfrm>
            <a:off x="8833525" y="48577"/>
            <a:ext cx="3272151" cy="731520"/>
          </a:xfrm>
          <a:prstGeom prst="rect">
            <a:avLst/>
          </a:prstGeom>
        </p:spPr>
      </p:pic>
    </p:spTree>
    <p:extLst>
      <p:ext uri="{BB962C8B-B14F-4D97-AF65-F5344CB8AC3E}">
        <p14:creationId xmlns:p14="http://schemas.microsoft.com/office/powerpoint/2010/main" val="290847915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FLL Explore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4101592"/>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FLL Explore Content">
    <p:spTree>
      <p:nvGrpSpPr>
        <p:cNvPr id="1" name=""/>
        <p:cNvGrpSpPr/>
        <p:nvPr/>
      </p:nvGrpSpPr>
      <p:grpSpPr>
        <a:xfrm>
          <a:off x="0" y="0"/>
          <a:ext cx="0" cy="0"/>
          <a:chOff x="0" y="0"/>
          <a:chExt cx="0" cy="0"/>
        </a:xfrm>
      </p:grpSpPr>
      <p:sp>
        <p:nvSpPr>
          <p:cNvPr id="3" name="Freeform 25">
            <a:extLst>
              <a:ext uri="{FF2B5EF4-FFF2-40B4-BE49-F238E27FC236}">
                <a16:creationId xmlns:a16="http://schemas.microsoft.com/office/drawing/2014/main" id="{2C506078-981B-C36E-38B0-C317795DF093}"/>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662F9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defRPr/>
            </a:pPr>
            <a:endParaRPr lang="en-US">
              <a:solidFill>
                <a:prstClr val="white"/>
              </a:solidFill>
              <a:latin typeface="Roboto" panose="02000000000000000000" pitchFamily="2" charset="0"/>
              <a:ea typeface="Roboto" panose="02000000000000000000" pitchFamily="2" charset="0"/>
              <a:cs typeface="Roboto" panose="02000000000000000000" pitchFamily="2" charset="0"/>
            </a:endParaRPr>
          </a:p>
        </p:txBody>
      </p:sp>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6" name="Picture 5">
            <a:extLst>
              <a:ext uri="{FF2B5EF4-FFF2-40B4-BE49-F238E27FC236}">
                <a16:creationId xmlns:a16="http://schemas.microsoft.com/office/drawing/2014/main" id="{DB192D80-8E73-084A-8CE9-E8CB454098B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6169" y="5770277"/>
            <a:ext cx="1474423" cy="822486"/>
          </a:xfrm>
          <a:prstGeom prst="rect">
            <a:avLst/>
          </a:prstGeom>
        </p:spPr>
      </p:pic>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3"/>
          <a:stretch>
            <a:fillRect/>
          </a:stretch>
        </p:blipFill>
        <p:spPr>
          <a:xfrm>
            <a:off x="1524000" y="5273536"/>
            <a:ext cx="4148152" cy="1319227"/>
          </a:xfrm>
          <a:ln w="57150">
            <a:solidFill>
              <a:srgbClr val="FF0000"/>
            </a:solidFill>
          </a:ln>
        </p:spPr>
      </p:pic>
    </p:spTree>
    <p:extLst>
      <p:ext uri="{BB962C8B-B14F-4D97-AF65-F5344CB8AC3E}">
        <p14:creationId xmlns:p14="http://schemas.microsoft.com/office/powerpoint/2010/main" val="3250979102"/>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LL Explore Content">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2"/>
          <a:stretch>
            <a:fillRect/>
          </a:stretch>
        </p:blipFill>
        <p:spPr>
          <a:xfrm>
            <a:off x="1524000" y="5273536"/>
            <a:ext cx="4148152" cy="1319227"/>
          </a:xfrm>
          <a:ln w="57150">
            <a:solidFill>
              <a:srgbClr val="FF0000"/>
            </a:solidFill>
          </a:ln>
        </p:spPr>
      </p:pic>
      <p:sp>
        <p:nvSpPr>
          <p:cNvPr id="2" name="Freeform 25">
            <a:extLst>
              <a:ext uri="{FF2B5EF4-FFF2-40B4-BE49-F238E27FC236}">
                <a16:creationId xmlns:a16="http://schemas.microsoft.com/office/drawing/2014/main" id="{6C4CB6AA-61AA-29B9-80C3-A087545006DD}"/>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Logo&#10;&#10;Description automatically generated">
            <a:extLst>
              <a:ext uri="{FF2B5EF4-FFF2-40B4-BE49-F238E27FC236}">
                <a16:creationId xmlns:a16="http://schemas.microsoft.com/office/drawing/2014/main" id="{0EE1B310-7B31-E616-63F3-279475E7DC4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2412" y="5625594"/>
            <a:ext cx="1708714" cy="1083155"/>
          </a:xfrm>
          <a:prstGeom prst="rect">
            <a:avLst/>
          </a:prstGeom>
        </p:spPr>
      </p:pic>
    </p:spTree>
    <p:extLst>
      <p:ext uri="{BB962C8B-B14F-4D97-AF65-F5344CB8AC3E}">
        <p14:creationId xmlns:p14="http://schemas.microsoft.com/office/powerpoint/2010/main" val="181841541"/>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FLL Explore Content">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2"/>
          <a:stretch>
            <a:fillRect/>
          </a:stretch>
        </p:blipFill>
        <p:spPr>
          <a:xfrm>
            <a:off x="1524000" y="5273536"/>
            <a:ext cx="4148152" cy="1319227"/>
          </a:xfrm>
          <a:ln w="57150">
            <a:solidFill>
              <a:srgbClr val="FF0000"/>
            </a:solidFill>
          </a:ln>
        </p:spPr>
      </p:pic>
      <p:sp>
        <p:nvSpPr>
          <p:cNvPr id="2" name="Freeform 25">
            <a:extLst>
              <a:ext uri="{FF2B5EF4-FFF2-40B4-BE49-F238E27FC236}">
                <a16:creationId xmlns:a16="http://schemas.microsoft.com/office/drawing/2014/main" id="{BC9E9A16-2F1B-8AA1-720D-1F1AE67CC99A}"/>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EC20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8EF3794-6BA9-344C-32D2-2BF2148C53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5665" y="5751186"/>
            <a:ext cx="1492587" cy="827984"/>
          </a:xfrm>
          <a:prstGeom prst="rect">
            <a:avLst/>
          </a:prstGeom>
        </p:spPr>
      </p:pic>
    </p:spTree>
    <p:extLst>
      <p:ext uri="{BB962C8B-B14F-4D97-AF65-F5344CB8AC3E}">
        <p14:creationId xmlns:p14="http://schemas.microsoft.com/office/powerpoint/2010/main" val="3797154332"/>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FLL Discover Content" preserve="1" userDrawn="1">
  <p:cSld name="FLL Discover Content">
    <p:spTree>
      <p:nvGrpSpPr>
        <p:cNvPr id="1" name="Shape 16"/>
        <p:cNvGrpSpPr/>
        <p:nvPr/>
      </p:nvGrpSpPr>
      <p:grpSpPr>
        <a:xfrm>
          <a:off x="0" y="0"/>
          <a:ext cx="0" cy="0"/>
          <a:chOff x="0" y="0"/>
          <a:chExt cx="0" cy="0"/>
        </a:xfrm>
      </p:grpSpPr>
      <p:sp>
        <p:nvSpPr>
          <p:cNvPr id="2" name="Footer Placeholder 4">
            <a:extLst>
              <a:ext uri="{FF2B5EF4-FFF2-40B4-BE49-F238E27FC236}">
                <a16:creationId xmlns:a16="http://schemas.microsoft.com/office/drawing/2014/main" id="{5B82D9DE-2740-819F-E76F-17D113E912E9}"/>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3" name="Slide Number Placeholder 5">
            <a:extLst>
              <a:ext uri="{FF2B5EF4-FFF2-40B4-BE49-F238E27FC236}">
                <a16:creationId xmlns:a16="http://schemas.microsoft.com/office/drawing/2014/main" id="{56186951-BF0C-7FE7-7CFE-A6922674541E}"/>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4" name="Straight Connector 3">
            <a:extLst>
              <a:ext uri="{FF2B5EF4-FFF2-40B4-BE49-F238E27FC236}">
                <a16:creationId xmlns:a16="http://schemas.microsoft.com/office/drawing/2014/main" id="{28E0C31D-043F-BD44-E0C7-B147B288075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7BDD4FC-A7F2-3ADA-2243-317C2BCCD44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spTree>
    <p:extLst>
      <p:ext uri="{BB962C8B-B14F-4D97-AF65-F5344CB8AC3E}">
        <p14:creationId xmlns:p14="http://schemas.microsoft.com/office/powerpoint/2010/main" val="2086405612"/>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FLL Explore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1841289"/>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2" name="Picture 1">
            <a:extLst>
              <a:ext uri="{FF2B5EF4-FFF2-40B4-BE49-F238E27FC236}">
                <a16:creationId xmlns:a16="http://schemas.microsoft.com/office/drawing/2014/main" id="{658F847E-9AAB-ECE2-80B7-E876D7338842}"/>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306514778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FLL Explore Content">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2"/>
          <a:stretch>
            <a:fillRect/>
          </a:stretch>
        </p:blipFill>
        <p:spPr>
          <a:xfrm>
            <a:off x="1524000" y="5273536"/>
            <a:ext cx="4148152" cy="1319227"/>
          </a:xfrm>
          <a:ln w="57150">
            <a:solidFill>
              <a:srgbClr val="FF0000"/>
            </a:solidFill>
          </a:ln>
        </p:spPr>
      </p:pic>
      <p:sp>
        <p:nvSpPr>
          <p:cNvPr id="2" name="Freeform 25">
            <a:extLst>
              <a:ext uri="{FF2B5EF4-FFF2-40B4-BE49-F238E27FC236}">
                <a16:creationId xmlns:a16="http://schemas.microsoft.com/office/drawing/2014/main" id="{6C4CB6AA-61AA-29B9-80C3-A087545006DD}"/>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Logo&#10;&#10;Description automatically generated">
            <a:extLst>
              <a:ext uri="{FF2B5EF4-FFF2-40B4-BE49-F238E27FC236}">
                <a16:creationId xmlns:a16="http://schemas.microsoft.com/office/drawing/2014/main" id="{0EE1B310-7B31-E616-63F3-279475E7DC4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2412" y="5625594"/>
            <a:ext cx="1708714" cy="1083155"/>
          </a:xfrm>
          <a:prstGeom prst="rect">
            <a:avLst/>
          </a:prstGeom>
        </p:spPr>
      </p:pic>
    </p:spTree>
    <p:extLst>
      <p:ext uri="{BB962C8B-B14F-4D97-AF65-F5344CB8AC3E}">
        <p14:creationId xmlns:p14="http://schemas.microsoft.com/office/powerpoint/2010/main" val="70436694"/>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FEF7DE-529B-E888-9159-23BD825A63B4}"/>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12" name="Title 1">
            <a:extLst>
              <a:ext uri="{FF2B5EF4-FFF2-40B4-BE49-F238E27FC236}">
                <a16:creationId xmlns:a16="http://schemas.microsoft.com/office/drawing/2014/main" id="{128EE99A-C270-699C-33D1-09B4BAC8BFDD}"/>
              </a:ext>
            </a:extLst>
          </p:cNvPr>
          <p:cNvSpPr txBox="1">
            <a:spLocks/>
          </p:cNvSpPr>
          <p:nvPr userDrawn="1"/>
        </p:nvSpPr>
        <p:spPr>
          <a:xfrm>
            <a:off x="457200" y="274320"/>
            <a:ext cx="8489472" cy="5619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rPr>
              <a:t>Click to edit Master title style</a:t>
            </a:r>
          </a:p>
        </p:txBody>
      </p:sp>
      <p:sp>
        <p:nvSpPr>
          <p:cNvPr id="13" name="Footer Placeholder 4">
            <a:extLst>
              <a:ext uri="{FF2B5EF4-FFF2-40B4-BE49-F238E27FC236}">
                <a16:creationId xmlns:a16="http://schemas.microsoft.com/office/drawing/2014/main" id="{3EDACD85-C922-31E0-9F28-CE25A66FC871}"/>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14" name="Slide Number Placeholder 5">
            <a:extLst>
              <a:ext uri="{FF2B5EF4-FFF2-40B4-BE49-F238E27FC236}">
                <a16:creationId xmlns:a16="http://schemas.microsoft.com/office/drawing/2014/main" id="{70C72308-8A44-0676-2954-0B4375E58CE4}"/>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15" name="Straight Connector 14">
            <a:extLst>
              <a:ext uri="{FF2B5EF4-FFF2-40B4-BE49-F238E27FC236}">
                <a16:creationId xmlns:a16="http://schemas.microsoft.com/office/drawing/2014/main" id="{F09A0B43-B2EF-C195-CDD9-6A77A721FBF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BB5672F8-B1C4-94C7-AB1E-F048911B227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10" name="Picture 9">
            <a:extLst>
              <a:ext uri="{FF2B5EF4-FFF2-40B4-BE49-F238E27FC236}">
                <a16:creationId xmlns:a16="http://schemas.microsoft.com/office/drawing/2014/main" id="{029FCB25-5EF0-0C40-9C84-0963F39E96E1}"/>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3958073200"/>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FLL Discover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E4FE93-3824-C353-75D1-BE8A51D141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cxnSp>
        <p:nvCxnSpPr>
          <p:cNvPr id="10" name="Straight Connector 9">
            <a:extLst>
              <a:ext uri="{FF2B5EF4-FFF2-40B4-BE49-F238E27FC236}">
                <a16:creationId xmlns:a16="http://schemas.microsoft.com/office/drawing/2014/main" id="{893AFC37-A9B5-ADF5-113A-558E73C40A11}"/>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D182642-0552-63C3-D341-FFA74C7F96E7}"/>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22" name="Title 1">
            <a:extLst>
              <a:ext uri="{FF2B5EF4-FFF2-40B4-BE49-F238E27FC236}">
                <a16:creationId xmlns:a16="http://schemas.microsoft.com/office/drawing/2014/main" id="{0B150B34-2FE2-079B-E924-A224CAA99CCA}"/>
              </a:ext>
            </a:extLst>
          </p:cNvPr>
          <p:cNvSpPr txBox="1">
            <a:spLocks/>
          </p:cNvSpPr>
          <p:nvPr userDrawn="1"/>
        </p:nvSpPr>
        <p:spPr>
          <a:xfrm>
            <a:off x="457200" y="274320"/>
            <a:ext cx="8489472" cy="5619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endParaRPr>
          </a:p>
        </p:txBody>
      </p:sp>
      <p:sp>
        <p:nvSpPr>
          <p:cNvPr id="23" name="Content Placeholder 2">
            <a:extLst>
              <a:ext uri="{FF2B5EF4-FFF2-40B4-BE49-F238E27FC236}">
                <a16:creationId xmlns:a16="http://schemas.microsoft.com/office/drawing/2014/main" id="{6441A197-04F8-C22E-F70F-45B723643857}"/>
              </a:ext>
            </a:extLst>
          </p:cNvPr>
          <p:cNvSpPr txBox="1">
            <a:spLocks/>
          </p:cNvSpPr>
          <p:nvPr userDrawn="1"/>
        </p:nvSpPr>
        <p:spPr>
          <a:xfrm>
            <a:off x="457200" y="1097280"/>
            <a:ext cx="11213432" cy="5003797"/>
          </a:xfrm>
          <a:prstGeom prst="rect">
            <a:avLst/>
          </a:prstGeom>
        </p:spPr>
        <p:txBody>
          <a:bodyPr vert="horz" lIns="0" tIns="0" rIns="0" bIns="0" rtlCol="0">
            <a:noAutofit/>
          </a:bodyPr>
          <a:lstStyle>
            <a:lvl1pPr marL="0" indent="0" algn="l" defTabSz="914400" rtl="0" eaLnBrk="1" latinLnBrk="0" hangingPunct="1">
              <a:lnSpc>
                <a:spcPct val="95000"/>
              </a:lnSpc>
              <a:spcBef>
                <a:spcPts val="1000"/>
              </a:spcBef>
              <a:buFont typeface="Arial" panose="020B0604020202020204" pitchFamily="34" charset="0"/>
              <a:buNone/>
              <a:defRPr lang="en-US" sz="1600" b="0" i="0" kern="1200" dirty="0">
                <a:solidFill>
                  <a:schemeClr val="tx1"/>
                </a:solidFill>
                <a:latin typeface="Roboto" panose="02000000000000000000" pitchFamily="2" charset="0"/>
                <a:ea typeface="Roboto" panose="02000000000000000000" pitchFamily="2" charset="0"/>
                <a:cs typeface="Roboto" panose="02000000000000000000" pitchFamily="2" charset="0"/>
              </a:defRPr>
            </a:lvl1pPr>
            <a:lvl2pPr marL="0" indent="0" algn="l" defTabSz="228600" rtl="0" eaLnBrk="1" fontAlgn="t" latinLnBrk="0" hangingPunct="1">
              <a:lnSpc>
                <a:spcPct val="100000"/>
              </a:lnSpc>
              <a:spcBef>
                <a:spcPts val="1200"/>
              </a:spcBef>
              <a:buFont typeface="Arial" panose="020B0604020202020204" pitchFamily="34" charset="0"/>
              <a:buNone/>
              <a:defRPr lang="en-US" sz="1800" b="1" i="0" kern="1200">
                <a:solidFill>
                  <a:schemeClr val="accent6"/>
                </a:solidFill>
                <a:latin typeface="Roboto" panose="02000000000000000000" pitchFamily="2" charset="0"/>
                <a:ea typeface="Roboto" panose="02000000000000000000" pitchFamily="2" charset="0"/>
                <a:cs typeface="Roboto" panose="02000000000000000000" pitchFamily="2" charset="0"/>
              </a:defRPr>
            </a:lvl2pPr>
            <a:lvl3pPr marL="171450" indent="-161925" algn="l" defTabSz="914400" rtl="0" eaLnBrk="1" latinLnBrk="0" hangingPunct="1">
              <a:lnSpc>
                <a:spcPct val="90000"/>
              </a:lnSpc>
              <a:spcBef>
                <a:spcPts val="500"/>
              </a:spcBef>
              <a:buFont typeface="System Font Regular"/>
              <a:buChar char="–"/>
              <a:tabLst/>
              <a:defRPr lang="en-US" sz="16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342900" indent="-171450" algn="l" defTabSz="914400" rtl="0" eaLnBrk="1" latinLnBrk="0" hangingPunct="1">
              <a:lnSpc>
                <a:spcPct val="90000"/>
              </a:lnSpc>
              <a:spcBef>
                <a:spcPts val="500"/>
              </a:spcBef>
              <a:buFont typeface="System Font Regular"/>
              <a:buChar char="–"/>
              <a:tabLst/>
              <a:defRPr sz="1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9525" indent="0" algn="l" defTabSz="914400" rtl="0" eaLnBrk="1" latinLnBrk="0" hangingPunct="1">
              <a:lnSpc>
                <a:spcPct val="90000"/>
              </a:lnSpc>
              <a:spcBef>
                <a:spcPts val="1800"/>
              </a:spcBef>
              <a:spcAft>
                <a:spcPts val="1800"/>
              </a:spcAft>
              <a:buFont typeface="Arial" panose="020B0604020202020204" pitchFamily="34" charset="0"/>
              <a:buNone/>
              <a:tabLst/>
              <a:defRPr sz="1800" b="0" i="0" kern="1200">
                <a:solidFill>
                  <a:schemeClr val="tx2"/>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
        <p:nvSpPr>
          <p:cNvPr id="24" name="Footer Placeholder 4">
            <a:extLst>
              <a:ext uri="{FF2B5EF4-FFF2-40B4-BE49-F238E27FC236}">
                <a16:creationId xmlns:a16="http://schemas.microsoft.com/office/drawing/2014/main" id="{1B329C19-C97C-455C-B7CC-0072A7B9464C}"/>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5" name="Slide Number Placeholder 5">
            <a:extLst>
              <a:ext uri="{FF2B5EF4-FFF2-40B4-BE49-F238E27FC236}">
                <a16:creationId xmlns:a16="http://schemas.microsoft.com/office/drawing/2014/main" id="{D9793F3E-0787-DF82-755E-13D498371AB6}"/>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pic>
        <p:nvPicPr>
          <p:cNvPr id="26" name="Picture 25">
            <a:extLst>
              <a:ext uri="{FF2B5EF4-FFF2-40B4-BE49-F238E27FC236}">
                <a16:creationId xmlns:a16="http://schemas.microsoft.com/office/drawing/2014/main" id="{DFB7ED85-0F56-7A1C-70B5-E63A2354EF5B}"/>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3034105927"/>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3" name="Picture 2">
            <a:extLst>
              <a:ext uri="{FF2B5EF4-FFF2-40B4-BE49-F238E27FC236}">
                <a16:creationId xmlns:a16="http://schemas.microsoft.com/office/drawing/2014/main" id="{11E8F024-C2DA-BFBD-1BC0-3D7EAB54111F}"/>
              </a:ext>
            </a:extLst>
          </p:cNvPr>
          <p:cNvPicPr>
            <a:picLocks noChangeAspect="1"/>
          </p:cNvPicPr>
          <p:nvPr userDrawn="1"/>
        </p:nvPicPr>
        <p:blipFill>
          <a:blip r:embed="rId3" cstate="print">
            <a:extLst>
              <a:ext uri="{28A0092B-C50C-407E-A947-70E740481C1C}">
                <a14:useLocalDpi xmlns:a14="http://schemas.microsoft.com/office/drawing/2010/main"/>
              </a:ext>
            </a:extLst>
          </a:blip>
          <a:srcRect l="15" r="15"/>
          <a:stretch/>
        </p:blipFill>
        <p:spPr>
          <a:xfrm>
            <a:off x="9130868" y="48577"/>
            <a:ext cx="2975166" cy="731520"/>
          </a:xfrm>
          <a:prstGeom prst="rect">
            <a:avLst/>
          </a:prstGeom>
        </p:spPr>
      </p:pic>
    </p:spTree>
    <p:extLst>
      <p:ext uri="{BB962C8B-B14F-4D97-AF65-F5344CB8AC3E}">
        <p14:creationId xmlns:p14="http://schemas.microsoft.com/office/powerpoint/2010/main" val="3428330950"/>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FLL Discover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E4FE93-3824-C353-75D1-BE8A51D141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cxnSp>
        <p:nvCxnSpPr>
          <p:cNvPr id="10" name="Straight Connector 9">
            <a:extLst>
              <a:ext uri="{FF2B5EF4-FFF2-40B4-BE49-F238E27FC236}">
                <a16:creationId xmlns:a16="http://schemas.microsoft.com/office/drawing/2014/main" id="{893AFC37-A9B5-ADF5-113A-558E73C40A11}"/>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D182642-0552-63C3-D341-FFA74C7F96E7}"/>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24" name="Footer Placeholder 4">
            <a:extLst>
              <a:ext uri="{FF2B5EF4-FFF2-40B4-BE49-F238E27FC236}">
                <a16:creationId xmlns:a16="http://schemas.microsoft.com/office/drawing/2014/main" id="{1B329C19-C97C-455C-B7CC-0072A7B9464C}"/>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5" name="Slide Number Placeholder 5">
            <a:extLst>
              <a:ext uri="{FF2B5EF4-FFF2-40B4-BE49-F238E27FC236}">
                <a16:creationId xmlns:a16="http://schemas.microsoft.com/office/drawing/2014/main" id="{D9793F3E-0787-DF82-755E-13D498371AB6}"/>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pic>
        <p:nvPicPr>
          <p:cNvPr id="2" name="Picture 1">
            <a:extLst>
              <a:ext uri="{FF2B5EF4-FFF2-40B4-BE49-F238E27FC236}">
                <a16:creationId xmlns:a16="http://schemas.microsoft.com/office/drawing/2014/main" id="{479E96B0-3893-C4D5-2623-BFB426E9232B}"/>
              </a:ext>
            </a:extLst>
          </p:cNvPr>
          <p:cNvPicPr>
            <a:picLocks noChangeAspect="1"/>
          </p:cNvPicPr>
          <p:nvPr userDrawn="1"/>
        </p:nvPicPr>
        <p:blipFill>
          <a:blip r:embed="rId3" cstate="print">
            <a:extLst>
              <a:ext uri="{28A0092B-C50C-407E-A947-70E740481C1C}">
                <a14:useLocalDpi xmlns:a14="http://schemas.microsoft.com/office/drawing/2010/main"/>
              </a:ext>
            </a:extLst>
          </a:blip>
          <a:srcRect l="15" r="15"/>
          <a:stretch/>
        </p:blipFill>
        <p:spPr>
          <a:xfrm>
            <a:off x="9130868" y="48577"/>
            <a:ext cx="2975166" cy="731520"/>
          </a:xfrm>
          <a:prstGeom prst="rect">
            <a:avLst/>
          </a:prstGeom>
        </p:spPr>
      </p:pic>
    </p:spTree>
    <p:extLst>
      <p:ext uri="{BB962C8B-B14F-4D97-AF65-F5344CB8AC3E}">
        <p14:creationId xmlns:p14="http://schemas.microsoft.com/office/powerpoint/2010/main" val="3296501854"/>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4" name="Picture 3">
            <a:extLst>
              <a:ext uri="{FF2B5EF4-FFF2-40B4-BE49-F238E27FC236}">
                <a16:creationId xmlns:a16="http://schemas.microsoft.com/office/drawing/2014/main" id="{0D24E64F-860F-4C17-6103-E355070951B0}"/>
              </a:ext>
            </a:extLst>
          </p:cNvPr>
          <p:cNvPicPr>
            <a:picLocks noChangeAspect="1"/>
          </p:cNvPicPr>
          <p:nvPr userDrawn="1"/>
        </p:nvPicPr>
        <p:blipFill>
          <a:blip r:embed="rId3" cstate="print">
            <a:extLst>
              <a:ext uri="{28A0092B-C50C-407E-A947-70E740481C1C}">
                <a14:useLocalDpi xmlns:a14="http://schemas.microsoft.com/office/drawing/2010/main"/>
              </a:ext>
            </a:extLst>
          </a:blip>
          <a:srcRect l="19" r="19"/>
          <a:stretch/>
        </p:blipFill>
        <p:spPr>
          <a:xfrm>
            <a:off x="8833525" y="48577"/>
            <a:ext cx="3272151" cy="731520"/>
          </a:xfrm>
          <a:prstGeom prst="rect">
            <a:avLst/>
          </a:prstGeom>
        </p:spPr>
      </p:pic>
    </p:spTree>
    <p:extLst>
      <p:ext uri="{BB962C8B-B14F-4D97-AF65-F5344CB8AC3E}">
        <p14:creationId xmlns:p14="http://schemas.microsoft.com/office/powerpoint/2010/main" val="1010025348"/>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FEF7DE-529B-E888-9159-23BD825A63B4}"/>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13" name="Footer Placeholder 4">
            <a:extLst>
              <a:ext uri="{FF2B5EF4-FFF2-40B4-BE49-F238E27FC236}">
                <a16:creationId xmlns:a16="http://schemas.microsoft.com/office/drawing/2014/main" id="{3EDACD85-C922-31E0-9F28-CE25A66FC871}"/>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14" name="Slide Number Placeholder 5">
            <a:extLst>
              <a:ext uri="{FF2B5EF4-FFF2-40B4-BE49-F238E27FC236}">
                <a16:creationId xmlns:a16="http://schemas.microsoft.com/office/drawing/2014/main" id="{70C72308-8A44-0676-2954-0B4375E58CE4}"/>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15" name="Straight Connector 14">
            <a:extLst>
              <a:ext uri="{FF2B5EF4-FFF2-40B4-BE49-F238E27FC236}">
                <a16:creationId xmlns:a16="http://schemas.microsoft.com/office/drawing/2014/main" id="{F09A0B43-B2EF-C195-CDD9-6A77A721FBF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BB5672F8-B1C4-94C7-AB1E-F048911B227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3" name="Picture 2">
            <a:extLst>
              <a:ext uri="{FF2B5EF4-FFF2-40B4-BE49-F238E27FC236}">
                <a16:creationId xmlns:a16="http://schemas.microsoft.com/office/drawing/2014/main" id="{72639225-EA9E-1D9D-6218-39369C41C8F6}"/>
              </a:ext>
            </a:extLst>
          </p:cNvPr>
          <p:cNvPicPr>
            <a:picLocks noChangeAspect="1"/>
          </p:cNvPicPr>
          <p:nvPr userDrawn="1"/>
        </p:nvPicPr>
        <p:blipFill>
          <a:blip r:embed="rId3" cstate="print">
            <a:extLst>
              <a:ext uri="{28A0092B-C50C-407E-A947-70E740481C1C}">
                <a14:useLocalDpi xmlns:a14="http://schemas.microsoft.com/office/drawing/2010/main"/>
              </a:ext>
            </a:extLst>
          </a:blip>
          <a:srcRect l="19" r="19"/>
          <a:stretch/>
        </p:blipFill>
        <p:spPr>
          <a:xfrm>
            <a:off x="8833525" y="48577"/>
            <a:ext cx="3272151" cy="731520"/>
          </a:xfrm>
          <a:prstGeom prst="rect">
            <a:avLst/>
          </a:prstGeom>
        </p:spPr>
      </p:pic>
    </p:spTree>
    <p:extLst>
      <p:ext uri="{BB962C8B-B14F-4D97-AF65-F5344CB8AC3E}">
        <p14:creationId xmlns:p14="http://schemas.microsoft.com/office/powerpoint/2010/main" val="185174564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LL Explore Content">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A14C34C0-36C1-4003-CA22-34D82D57ECBE}"/>
              </a:ext>
            </a:extLst>
          </p:cNvPr>
          <p:cNvSpPr txBox="1">
            <a:spLocks/>
          </p:cNvSpPr>
          <p:nvPr userDrawn="1"/>
        </p:nvSpPr>
        <p:spPr>
          <a:xfrm>
            <a:off x="326169" y="341369"/>
            <a:ext cx="4509782" cy="5918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defRPr/>
            </a:pPr>
            <a:endParaRPr lang="en-US" sz="3200" spc="250" dirty="0">
              <a:solidFill>
                <a:srgbClr val="662F90"/>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box of lego building blocks&#10;&#10;Description automatically generated">
            <a:extLst>
              <a:ext uri="{FF2B5EF4-FFF2-40B4-BE49-F238E27FC236}">
                <a16:creationId xmlns:a16="http://schemas.microsoft.com/office/drawing/2014/main" id="{CDEFAC4C-5DB8-8F79-F101-06BD0AC764B9}"/>
              </a:ext>
            </a:extLst>
          </p:cNvPr>
          <p:cNvPicPr>
            <a:picLocks noChangeAspect="1"/>
          </p:cNvPicPr>
          <p:nvPr userDrawn="1"/>
        </p:nvPicPr>
        <p:blipFill>
          <a:blip r:embed="rId2"/>
          <a:stretch>
            <a:fillRect/>
          </a:stretch>
        </p:blipFill>
        <p:spPr>
          <a:xfrm>
            <a:off x="1524000" y="5273536"/>
            <a:ext cx="4148152" cy="1319227"/>
          </a:xfrm>
          <a:ln w="57150">
            <a:solidFill>
              <a:srgbClr val="FF0000"/>
            </a:solidFill>
          </a:ln>
        </p:spPr>
      </p:pic>
      <p:sp>
        <p:nvSpPr>
          <p:cNvPr id="2" name="Freeform 25">
            <a:extLst>
              <a:ext uri="{FF2B5EF4-FFF2-40B4-BE49-F238E27FC236}">
                <a16:creationId xmlns:a16="http://schemas.microsoft.com/office/drawing/2014/main" id="{BC9E9A16-2F1B-8AA1-720D-1F1AE67CC99A}"/>
              </a:ext>
            </a:extLst>
          </p:cNvPr>
          <p:cNvSpPr/>
          <p:nvPr userDrawn="1"/>
        </p:nvSpPr>
        <p:spPr>
          <a:xfrm>
            <a:off x="7196152" y="0"/>
            <a:ext cx="4995848" cy="6858000"/>
          </a:xfrm>
          <a:custGeom>
            <a:avLst/>
            <a:gdLst>
              <a:gd name="connsiteX0" fmla="*/ 810930 w 4995848"/>
              <a:gd name="connsiteY0" fmla="*/ 0 h 6857999"/>
              <a:gd name="connsiteX1" fmla="*/ 4995848 w 4995848"/>
              <a:gd name="connsiteY1" fmla="*/ 0 h 6857999"/>
              <a:gd name="connsiteX2" fmla="*/ 4995848 w 4995848"/>
              <a:gd name="connsiteY2" fmla="*/ 6857999 h 6857999"/>
              <a:gd name="connsiteX3" fmla="*/ 810929 w 4995848"/>
              <a:gd name="connsiteY3" fmla="*/ 6857999 h 6857999"/>
              <a:gd name="connsiteX4" fmla="*/ 772675 w 4995848"/>
              <a:gd name="connsiteY4" fmla="*/ 6790558 h 6857999"/>
              <a:gd name="connsiteX5" fmla="*/ 0 w 4995848"/>
              <a:gd name="connsiteY5" fmla="*/ 3429001 h 6857999"/>
              <a:gd name="connsiteX6" fmla="*/ 772675 w 4995848"/>
              <a:gd name="connsiteY6" fmla="*/ 67445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95848" h="6857999">
                <a:moveTo>
                  <a:pt x="810930" y="0"/>
                </a:moveTo>
                <a:lnTo>
                  <a:pt x="4995848" y="0"/>
                </a:lnTo>
                <a:lnTo>
                  <a:pt x="4995848" y="6857999"/>
                </a:lnTo>
                <a:lnTo>
                  <a:pt x="810929" y="6857999"/>
                </a:lnTo>
                <a:lnTo>
                  <a:pt x="772675" y="6790558"/>
                </a:lnTo>
                <a:cubicBezTo>
                  <a:pt x="292599" y="5902709"/>
                  <a:pt x="0" y="4723291"/>
                  <a:pt x="0" y="3429001"/>
                </a:cubicBezTo>
                <a:cubicBezTo>
                  <a:pt x="0" y="2134711"/>
                  <a:pt x="292599" y="955293"/>
                  <a:pt x="772675" y="67445"/>
                </a:cubicBezTo>
                <a:close/>
              </a:path>
            </a:pathLst>
          </a:custGeom>
          <a:solidFill>
            <a:srgbClr val="EC202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8EF3794-6BA9-344C-32D2-2BF2148C539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5665" y="5751186"/>
            <a:ext cx="1492587" cy="827984"/>
          </a:xfrm>
          <a:prstGeom prst="rect">
            <a:avLst/>
          </a:prstGeom>
        </p:spPr>
      </p:pic>
    </p:spTree>
    <p:extLst>
      <p:ext uri="{BB962C8B-B14F-4D97-AF65-F5344CB8AC3E}">
        <p14:creationId xmlns:p14="http://schemas.microsoft.com/office/powerpoint/2010/main" val="3658409777"/>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FLL Discover Content" preserve="1" userDrawn="1">
  <p:cSld name="1_FLL Discover Content">
    <p:spTree>
      <p:nvGrpSpPr>
        <p:cNvPr id="1" name="Shape 16"/>
        <p:cNvGrpSpPr/>
        <p:nvPr/>
      </p:nvGrpSpPr>
      <p:grpSpPr>
        <a:xfrm>
          <a:off x="0" y="0"/>
          <a:ext cx="0" cy="0"/>
          <a:chOff x="0" y="0"/>
          <a:chExt cx="0" cy="0"/>
        </a:xfrm>
      </p:grpSpPr>
      <p:sp>
        <p:nvSpPr>
          <p:cNvPr id="2" name="Footer Placeholder 4">
            <a:extLst>
              <a:ext uri="{FF2B5EF4-FFF2-40B4-BE49-F238E27FC236}">
                <a16:creationId xmlns:a16="http://schemas.microsoft.com/office/drawing/2014/main" id="{5B82D9DE-2740-819F-E76F-17D113E912E9}"/>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3" name="Slide Number Placeholder 5">
            <a:extLst>
              <a:ext uri="{FF2B5EF4-FFF2-40B4-BE49-F238E27FC236}">
                <a16:creationId xmlns:a16="http://schemas.microsoft.com/office/drawing/2014/main" id="{56186951-BF0C-7FE7-7CFE-A6922674541E}"/>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4" name="Straight Connector 3">
            <a:extLst>
              <a:ext uri="{FF2B5EF4-FFF2-40B4-BE49-F238E27FC236}">
                <a16:creationId xmlns:a16="http://schemas.microsoft.com/office/drawing/2014/main" id="{28E0C31D-043F-BD44-E0C7-B147B288075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7BDD4FC-A7F2-3ADA-2243-317C2BCCD441}"/>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spTree>
    <p:extLst>
      <p:ext uri="{BB962C8B-B14F-4D97-AF65-F5344CB8AC3E}">
        <p14:creationId xmlns:p14="http://schemas.microsoft.com/office/powerpoint/2010/main" val="259896292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FLL Explore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5736774"/>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2" name="Picture 1">
            <a:extLst>
              <a:ext uri="{FF2B5EF4-FFF2-40B4-BE49-F238E27FC236}">
                <a16:creationId xmlns:a16="http://schemas.microsoft.com/office/drawing/2014/main" id="{658F847E-9AAB-ECE2-80B7-E876D7338842}"/>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466353577"/>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2FEF7DE-529B-E888-9159-23BD825A63B4}"/>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12" name="Title 1">
            <a:extLst>
              <a:ext uri="{FF2B5EF4-FFF2-40B4-BE49-F238E27FC236}">
                <a16:creationId xmlns:a16="http://schemas.microsoft.com/office/drawing/2014/main" id="{128EE99A-C270-699C-33D1-09B4BAC8BFDD}"/>
              </a:ext>
            </a:extLst>
          </p:cNvPr>
          <p:cNvSpPr txBox="1">
            <a:spLocks/>
          </p:cNvSpPr>
          <p:nvPr userDrawn="1"/>
        </p:nvSpPr>
        <p:spPr>
          <a:xfrm>
            <a:off x="457200" y="274320"/>
            <a:ext cx="8489472" cy="5619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rPr>
              <a:t>Click to edit Master title style</a:t>
            </a:r>
          </a:p>
        </p:txBody>
      </p:sp>
      <p:sp>
        <p:nvSpPr>
          <p:cNvPr id="13" name="Footer Placeholder 4">
            <a:extLst>
              <a:ext uri="{FF2B5EF4-FFF2-40B4-BE49-F238E27FC236}">
                <a16:creationId xmlns:a16="http://schemas.microsoft.com/office/drawing/2014/main" id="{3EDACD85-C922-31E0-9F28-CE25A66FC871}"/>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14" name="Slide Number Placeholder 5">
            <a:extLst>
              <a:ext uri="{FF2B5EF4-FFF2-40B4-BE49-F238E27FC236}">
                <a16:creationId xmlns:a16="http://schemas.microsoft.com/office/drawing/2014/main" id="{70C72308-8A44-0676-2954-0B4375E58CE4}"/>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15" name="Straight Connector 14">
            <a:extLst>
              <a:ext uri="{FF2B5EF4-FFF2-40B4-BE49-F238E27FC236}">
                <a16:creationId xmlns:a16="http://schemas.microsoft.com/office/drawing/2014/main" id="{F09A0B43-B2EF-C195-CDD9-6A77A721FBF3}"/>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BB5672F8-B1C4-94C7-AB1E-F048911B227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10" name="Picture 9">
            <a:extLst>
              <a:ext uri="{FF2B5EF4-FFF2-40B4-BE49-F238E27FC236}">
                <a16:creationId xmlns:a16="http://schemas.microsoft.com/office/drawing/2014/main" id="{029FCB25-5EF0-0C40-9C84-0963F39E96E1}"/>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138558778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LL Discover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8E4FE93-3824-C353-75D1-BE8A51D1414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cxnSp>
        <p:nvCxnSpPr>
          <p:cNvPr id="10" name="Straight Connector 9">
            <a:extLst>
              <a:ext uri="{FF2B5EF4-FFF2-40B4-BE49-F238E27FC236}">
                <a16:creationId xmlns:a16="http://schemas.microsoft.com/office/drawing/2014/main" id="{893AFC37-A9B5-ADF5-113A-558E73C40A11}"/>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D182642-0552-63C3-D341-FFA74C7F96E7}"/>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boto" panose="02000000000000000000" pitchFamily="2" charset="0"/>
              <a:ea typeface="+mn-ea"/>
              <a:cs typeface="+mn-cs"/>
            </a:endParaRPr>
          </a:p>
        </p:txBody>
      </p:sp>
      <p:sp>
        <p:nvSpPr>
          <p:cNvPr id="22" name="Title 1">
            <a:extLst>
              <a:ext uri="{FF2B5EF4-FFF2-40B4-BE49-F238E27FC236}">
                <a16:creationId xmlns:a16="http://schemas.microsoft.com/office/drawing/2014/main" id="{0B150B34-2FE2-079B-E924-A224CAA99CCA}"/>
              </a:ext>
            </a:extLst>
          </p:cNvPr>
          <p:cNvSpPr txBox="1">
            <a:spLocks/>
          </p:cNvSpPr>
          <p:nvPr userDrawn="1"/>
        </p:nvSpPr>
        <p:spPr>
          <a:xfrm>
            <a:off x="457200" y="274320"/>
            <a:ext cx="8489472" cy="561976"/>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endParaRPr>
          </a:p>
        </p:txBody>
      </p:sp>
      <p:sp>
        <p:nvSpPr>
          <p:cNvPr id="23" name="Content Placeholder 2">
            <a:extLst>
              <a:ext uri="{FF2B5EF4-FFF2-40B4-BE49-F238E27FC236}">
                <a16:creationId xmlns:a16="http://schemas.microsoft.com/office/drawing/2014/main" id="{6441A197-04F8-C22E-F70F-45B723643857}"/>
              </a:ext>
            </a:extLst>
          </p:cNvPr>
          <p:cNvSpPr txBox="1">
            <a:spLocks/>
          </p:cNvSpPr>
          <p:nvPr userDrawn="1"/>
        </p:nvSpPr>
        <p:spPr>
          <a:xfrm>
            <a:off x="457200" y="1097280"/>
            <a:ext cx="11213432" cy="5003797"/>
          </a:xfrm>
          <a:prstGeom prst="rect">
            <a:avLst/>
          </a:prstGeom>
        </p:spPr>
        <p:txBody>
          <a:bodyPr vert="horz" lIns="0" tIns="0" rIns="0" bIns="0" rtlCol="0">
            <a:noAutofit/>
          </a:bodyPr>
          <a:lstStyle>
            <a:lvl1pPr marL="0" indent="0" algn="l" defTabSz="914400" rtl="0" eaLnBrk="1" latinLnBrk="0" hangingPunct="1">
              <a:lnSpc>
                <a:spcPct val="95000"/>
              </a:lnSpc>
              <a:spcBef>
                <a:spcPts val="1000"/>
              </a:spcBef>
              <a:buFont typeface="Arial" panose="020B0604020202020204" pitchFamily="34" charset="0"/>
              <a:buNone/>
              <a:defRPr lang="en-US" sz="1600" b="0" i="0" kern="1200" dirty="0">
                <a:solidFill>
                  <a:schemeClr val="tx1"/>
                </a:solidFill>
                <a:latin typeface="Roboto" panose="02000000000000000000" pitchFamily="2" charset="0"/>
                <a:ea typeface="Roboto" panose="02000000000000000000" pitchFamily="2" charset="0"/>
                <a:cs typeface="Roboto" panose="02000000000000000000" pitchFamily="2" charset="0"/>
              </a:defRPr>
            </a:lvl1pPr>
            <a:lvl2pPr marL="0" indent="0" algn="l" defTabSz="228600" rtl="0" eaLnBrk="1" fontAlgn="t" latinLnBrk="0" hangingPunct="1">
              <a:lnSpc>
                <a:spcPct val="100000"/>
              </a:lnSpc>
              <a:spcBef>
                <a:spcPts val="1200"/>
              </a:spcBef>
              <a:buFont typeface="Arial" panose="020B0604020202020204" pitchFamily="34" charset="0"/>
              <a:buNone/>
              <a:defRPr lang="en-US" sz="1800" b="1" i="0" kern="1200">
                <a:solidFill>
                  <a:schemeClr val="accent6"/>
                </a:solidFill>
                <a:latin typeface="Roboto" panose="02000000000000000000" pitchFamily="2" charset="0"/>
                <a:ea typeface="Roboto" panose="02000000000000000000" pitchFamily="2" charset="0"/>
                <a:cs typeface="Roboto" panose="02000000000000000000" pitchFamily="2" charset="0"/>
              </a:defRPr>
            </a:lvl2pPr>
            <a:lvl3pPr marL="171450" indent="-161925" algn="l" defTabSz="914400" rtl="0" eaLnBrk="1" latinLnBrk="0" hangingPunct="1">
              <a:lnSpc>
                <a:spcPct val="90000"/>
              </a:lnSpc>
              <a:spcBef>
                <a:spcPts val="500"/>
              </a:spcBef>
              <a:buFont typeface="System Font Regular"/>
              <a:buChar char="–"/>
              <a:tabLst/>
              <a:defRPr lang="en-US" sz="16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342900" indent="-171450" algn="l" defTabSz="914400" rtl="0" eaLnBrk="1" latinLnBrk="0" hangingPunct="1">
              <a:lnSpc>
                <a:spcPct val="90000"/>
              </a:lnSpc>
              <a:spcBef>
                <a:spcPts val="500"/>
              </a:spcBef>
              <a:buFont typeface="System Font Regular"/>
              <a:buChar char="–"/>
              <a:tabLst/>
              <a:defRPr sz="1400" b="0" i="0" kern="1200">
                <a:solidFill>
                  <a:schemeClr val="bg2">
                    <a:lumMod val="25000"/>
                  </a:schemeClr>
                </a:solidFill>
                <a:latin typeface="Roboto" panose="02000000000000000000" pitchFamily="2" charset="0"/>
                <a:ea typeface="Roboto" panose="02000000000000000000" pitchFamily="2" charset="0"/>
                <a:cs typeface="Roboto" panose="02000000000000000000" pitchFamily="2" charset="0"/>
              </a:defRPr>
            </a:lvl4pPr>
            <a:lvl5pPr marL="9525" indent="0" algn="l" defTabSz="914400" rtl="0" eaLnBrk="1" latinLnBrk="0" hangingPunct="1">
              <a:lnSpc>
                <a:spcPct val="90000"/>
              </a:lnSpc>
              <a:spcBef>
                <a:spcPts val="1800"/>
              </a:spcBef>
              <a:spcAft>
                <a:spcPts val="1800"/>
              </a:spcAft>
              <a:buFont typeface="Arial" panose="020B0604020202020204" pitchFamily="34" charset="0"/>
              <a:buNone/>
              <a:tabLst/>
              <a:defRPr sz="1800" b="0" i="0" kern="1200">
                <a:solidFill>
                  <a:schemeClr val="tx2"/>
                </a:solidFill>
                <a:latin typeface="Roboto" panose="02000000000000000000" pitchFamily="2" charset="0"/>
                <a:ea typeface="Roboto" panose="02000000000000000000" pitchFamily="2" charset="0"/>
                <a:cs typeface="Roboto" panose="020000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7030A0"/>
              </a:solidFill>
              <a:effectLst/>
              <a:uLnTx/>
              <a:uFillTx/>
              <a:latin typeface="Roboto" panose="02000000000000000000" pitchFamily="2" charset="0"/>
              <a:ea typeface="Roboto" panose="02000000000000000000" pitchFamily="2" charset="0"/>
            </a:endParaRPr>
          </a:p>
        </p:txBody>
      </p:sp>
      <p:sp>
        <p:nvSpPr>
          <p:cNvPr id="24" name="Footer Placeholder 4">
            <a:extLst>
              <a:ext uri="{FF2B5EF4-FFF2-40B4-BE49-F238E27FC236}">
                <a16:creationId xmlns:a16="http://schemas.microsoft.com/office/drawing/2014/main" id="{1B329C19-C97C-455C-B7CC-0072A7B9464C}"/>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5" name="Slide Number Placeholder 5">
            <a:extLst>
              <a:ext uri="{FF2B5EF4-FFF2-40B4-BE49-F238E27FC236}">
                <a16:creationId xmlns:a16="http://schemas.microsoft.com/office/drawing/2014/main" id="{D9793F3E-0787-DF82-755E-13D498371AB6}"/>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pic>
        <p:nvPicPr>
          <p:cNvPr id="26" name="Picture 25">
            <a:extLst>
              <a:ext uri="{FF2B5EF4-FFF2-40B4-BE49-F238E27FC236}">
                <a16:creationId xmlns:a16="http://schemas.microsoft.com/office/drawing/2014/main" id="{DFB7ED85-0F56-7A1C-70B5-E63A2354EF5B}"/>
              </a:ext>
            </a:extLst>
          </p:cNvPr>
          <p:cNvPicPr>
            <a:picLocks noChangeAspect="1"/>
          </p:cNvPicPr>
          <p:nvPr userDrawn="1"/>
        </p:nvPicPr>
        <p:blipFill>
          <a:blip r:embed="rId3" cstate="print">
            <a:extLst>
              <a:ext uri="{28A0092B-C50C-407E-A947-70E740481C1C}">
                <a14:useLocalDpi xmlns:a14="http://schemas.microsoft.com/office/drawing/2010/main"/>
              </a:ext>
            </a:extLst>
          </a:blip>
          <a:srcRect l="14" r="14"/>
          <a:stretch/>
        </p:blipFill>
        <p:spPr>
          <a:xfrm>
            <a:off x="8946672" y="25403"/>
            <a:ext cx="3159372" cy="731520"/>
          </a:xfrm>
          <a:prstGeom prst="rect">
            <a:avLst/>
          </a:prstGeom>
        </p:spPr>
      </p:pic>
    </p:spTree>
    <p:extLst>
      <p:ext uri="{BB962C8B-B14F-4D97-AF65-F5344CB8AC3E}">
        <p14:creationId xmlns:p14="http://schemas.microsoft.com/office/powerpoint/2010/main" val="2854520460"/>
      </p:ext>
    </p:extLst>
  </p:cSld>
  <p:clrMapOvr>
    <a:masterClrMapping/>
  </p:clrMapOvr>
  <p:extLst>
    <p:ext uri="{DCECCB84-F9BA-43D5-87BE-67443E8EF086}">
      <p15:sldGuideLst xmlns:p15="http://schemas.microsoft.com/office/powerpoint/2012/main">
        <p15:guide id="1" orient="horz" pos="4176">
          <p15:clr>
            <a:srgbClr val="FBAE40"/>
          </p15:clr>
        </p15:guide>
        <p15:guide id="2" pos="752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3B9C91-E27F-6892-CF2C-E06D5C6DD6A5}"/>
              </a:ext>
            </a:extLst>
          </p:cNvPr>
          <p:cNvSpPr/>
          <p:nvPr userDrawn="1"/>
        </p:nvSpPr>
        <p:spPr>
          <a:xfrm>
            <a:off x="0" y="0"/>
            <a:ext cx="12192000" cy="828675"/>
          </a:xfrm>
          <a:prstGeom prst="rect">
            <a:avLst/>
          </a:prstGeom>
          <a:gradFill>
            <a:gsLst>
              <a:gs pos="0">
                <a:srgbClr val="FFFFFF"/>
              </a:gs>
              <a:gs pos="73000">
                <a:srgbClr val="FFFFFF">
                  <a:lumMod val="95000"/>
                </a:srgbClr>
              </a:gs>
              <a:gs pos="83000">
                <a:srgbClr val="FFFFFF">
                  <a:lumMod val="95000"/>
                </a:srgbClr>
              </a:gs>
              <a:gs pos="100000">
                <a:srgbClr val="FFFFFF">
                  <a:lumMod val="95000"/>
                </a:srgbClr>
              </a:gs>
            </a:gsLst>
            <a:lin ang="5400000" scaled="1"/>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Roboto" panose="02000000000000000000" pitchFamily="2" charset="0"/>
              <a:ea typeface="+mn-ea"/>
              <a:cs typeface="+mn-cs"/>
            </a:endParaRPr>
          </a:p>
        </p:txBody>
      </p:sp>
      <p:sp>
        <p:nvSpPr>
          <p:cNvPr id="18" name="Picture Placeholder 2">
            <a:extLst>
              <a:ext uri="{FF2B5EF4-FFF2-40B4-BE49-F238E27FC236}">
                <a16:creationId xmlns:a16="http://schemas.microsoft.com/office/drawing/2014/main" id="{A0F0D5C6-1A6B-D88C-2240-D1942CBEFF0E}"/>
              </a:ext>
            </a:extLst>
          </p:cNvPr>
          <p:cNvSpPr txBox="1">
            <a:spLocks/>
          </p:cNvSpPr>
          <p:nvPr userDrawn="1"/>
        </p:nvSpPr>
        <p:spPr>
          <a:xfrm>
            <a:off x="6161103" y="836296"/>
            <a:ext cx="6030896" cy="5374004"/>
          </a:xfrm>
          <a:prstGeom prst="rect">
            <a:avLst/>
          </a:prstGeom>
          <a:solidFill>
            <a:srgbClr val="000000"/>
          </a:solidFill>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Roboto" panose="02000000000000000000" pitchFamily="2" charset="0"/>
                <a:ea typeface="Roboto" panose="02000000000000000000" pitchFamily="2" charset="0"/>
                <a:cs typeface="Roboto" panose="02000000000000000000" pitchFamily="2" charset="0"/>
              </a:defRPr>
            </a:lvl1pPr>
            <a:lvl2pPr marL="457200" indent="0" algn="l" defTabSz="228600" rtl="0" eaLnBrk="1" fontAlgn="t" latinLnBrk="0" hangingPunct="1">
              <a:lnSpc>
                <a:spcPct val="100000"/>
              </a:lnSpc>
              <a:spcBef>
                <a:spcPts val="600"/>
              </a:spcBef>
              <a:buFont typeface="Arial" panose="020B0604020202020204" pitchFamily="34" charset="0"/>
              <a:buNone/>
              <a:defRPr lang="en-US" sz="2800" b="0" i="0"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914400" indent="0" algn="l" defTabSz="914400" rtl="0" eaLnBrk="1" latinLnBrk="0" hangingPunct="1">
              <a:lnSpc>
                <a:spcPct val="90000"/>
              </a:lnSpc>
              <a:spcBef>
                <a:spcPts val="500"/>
              </a:spcBef>
              <a:buFont typeface="System Font Regular"/>
              <a:buNone/>
              <a:tabLst/>
              <a:defRPr lang="en-US" sz="2400" b="0" i="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3716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b="0" i="0" kern="1200">
                <a:solidFill>
                  <a:schemeClr val="bg2">
                    <a:lumMod val="25000"/>
                  </a:schemeClr>
                </a:solidFill>
                <a:latin typeface="Roboto" panose="02000000000000000000" pitchFamily="2" charset="0"/>
                <a:ea typeface="Roboto" panose="02000000000000000000" pitchFamily="2" charset="0"/>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endParaRPr>
          </a:p>
        </p:txBody>
      </p:sp>
      <p:sp>
        <p:nvSpPr>
          <p:cNvPr id="19" name="Footer Placeholder 4">
            <a:extLst>
              <a:ext uri="{FF2B5EF4-FFF2-40B4-BE49-F238E27FC236}">
                <a16:creationId xmlns:a16="http://schemas.microsoft.com/office/drawing/2014/main" id="{70E8BA14-3921-E67F-FD9B-87E078048C4F}"/>
              </a:ext>
            </a:extLst>
          </p:cNvPr>
          <p:cNvSpPr txBox="1">
            <a:spLocks/>
          </p:cNvSpPr>
          <p:nvPr userDrawn="1"/>
        </p:nvSpPr>
        <p:spPr>
          <a:xfrm>
            <a:off x="7563853" y="6356351"/>
            <a:ext cx="4114800" cy="320348"/>
          </a:xfrm>
          <a:prstGeom prst="rect">
            <a:avLst/>
          </a:prstGeom>
        </p:spPr>
        <p:txBody>
          <a:bodyPr vert="horz" lIns="0" tIns="0" rIns="0" bIns="0" rtlCol="0" anchor="b" anchorCtr="0"/>
          <a:lstStyle>
            <a:defPPr>
              <a:defRPr lang="en-US"/>
            </a:defPPr>
            <a:lvl1pPr marL="0" algn="r" defTabSz="914400" rtl="0" eaLnBrk="1" latinLnBrk="0" hangingPunct="1">
              <a:defRPr sz="1000" i="1"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rPr>
              <a:t>firstinspires.org</a:t>
            </a:r>
          </a:p>
        </p:txBody>
      </p:sp>
      <p:sp>
        <p:nvSpPr>
          <p:cNvPr id="20" name="Slide Number Placeholder 5">
            <a:extLst>
              <a:ext uri="{FF2B5EF4-FFF2-40B4-BE49-F238E27FC236}">
                <a16:creationId xmlns:a16="http://schemas.microsoft.com/office/drawing/2014/main" id="{C6EFF45A-2CE0-46C0-2B3F-5FE8DFD54D25}"/>
              </a:ext>
            </a:extLst>
          </p:cNvPr>
          <p:cNvSpPr txBox="1">
            <a:spLocks/>
          </p:cNvSpPr>
          <p:nvPr userDrawn="1"/>
        </p:nvSpPr>
        <p:spPr>
          <a:xfrm>
            <a:off x="4692316" y="6356351"/>
            <a:ext cx="2743200" cy="320348"/>
          </a:xfrm>
          <a:prstGeom prst="rect">
            <a:avLst/>
          </a:prstGeom>
        </p:spPr>
        <p:txBody>
          <a:bodyPr vert="horz" lIns="0" tIns="0" rIns="0" bIns="0" rtlCol="0" anchor="b" anchorCtr="0"/>
          <a:lstStyle>
            <a:defPPr>
              <a:defRPr lang="en-US"/>
            </a:defPPr>
            <a:lvl1pPr marL="0" algn="ctr" defTabSz="914400" rtl="0" eaLnBrk="1" latinLnBrk="0" hangingPunct="1">
              <a:defRPr sz="1000" kern="1200">
                <a:solidFill>
                  <a:schemeClr val="tx1"/>
                </a:solidFill>
                <a:latin typeface="Roboto" panose="02000000000000000000" pitchFamily="2" charset="0"/>
                <a:ea typeface="Roboto" panose="02000000000000000000" pitchFamily="2"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E6BEBE3-5FB4-B249-8431-073478596EAE}" type="slidenum">
              <a:rPr kumimoji="0" lang="en-US" sz="1000" b="0" i="0" u="none" strike="noStrike" kern="1200" cap="none" spc="0" normalizeH="0" baseline="0" noProof="0" smtClean="0">
                <a:ln>
                  <a:noFill/>
                </a:ln>
                <a:solidFill>
                  <a:srgbClr val="000000"/>
                </a:solidFill>
                <a:effectLst/>
                <a:uLnTx/>
                <a:uFillTx/>
                <a:latin typeface="Roboto" panose="02000000000000000000" pitchFamily="2" charset="0"/>
                <a:ea typeface="Roboto" panose="02000000000000000000" pitchFamily="2" charset="0"/>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n-US" sz="1000" b="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mn-cs"/>
            </a:endParaRPr>
          </a:p>
        </p:txBody>
      </p:sp>
      <p:cxnSp>
        <p:nvCxnSpPr>
          <p:cNvPr id="21" name="Straight Connector 20">
            <a:extLst>
              <a:ext uri="{FF2B5EF4-FFF2-40B4-BE49-F238E27FC236}">
                <a16:creationId xmlns:a16="http://schemas.microsoft.com/office/drawing/2014/main" id="{4F66ECE8-62EF-07E6-0913-65986ACA4178}"/>
              </a:ext>
            </a:extLst>
          </p:cNvPr>
          <p:cNvCxnSpPr>
            <a:cxnSpLocks/>
          </p:cNvCxnSpPr>
          <p:nvPr userDrawn="1"/>
        </p:nvCxnSpPr>
        <p:spPr>
          <a:xfrm>
            <a:off x="0" y="6219945"/>
            <a:ext cx="12192000" cy="0"/>
          </a:xfrm>
          <a:prstGeom prst="line">
            <a:avLst/>
          </a:prstGeom>
          <a:ln w="127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99EDFD51-4486-83D3-DA83-28BCE402F93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7856" b="-7856"/>
          <a:stretch/>
        </p:blipFill>
        <p:spPr>
          <a:xfrm>
            <a:off x="457200" y="6360269"/>
            <a:ext cx="1302811" cy="393809"/>
          </a:xfrm>
          <a:prstGeom prst="rect">
            <a:avLst/>
          </a:prstGeom>
        </p:spPr>
      </p:pic>
      <p:pic>
        <p:nvPicPr>
          <p:cNvPr id="3" name="Picture 2">
            <a:extLst>
              <a:ext uri="{FF2B5EF4-FFF2-40B4-BE49-F238E27FC236}">
                <a16:creationId xmlns:a16="http://schemas.microsoft.com/office/drawing/2014/main" id="{11E8F024-C2DA-BFBD-1BC0-3D7EAB54111F}"/>
              </a:ext>
            </a:extLst>
          </p:cNvPr>
          <p:cNvPicPr>
            <a:picLocks noChangeAspect="1"/>
          </p:cNvPicPr>
          <p:nvPr userDrawn="1"/>
        </p:nvPicPr>
        <p:blipFill>
          <a:blip r:embed="rId3" cstate="print">
            <a:extLst>
              <a:ext uri="{28A0092B-C50C-407E-A947-70E740481C1C}">
                <a14:useLocalDpi xmlns:a14="http://schemas.microsoft.com/office/drawing/2010/main"/>
              </a:ext>
            </a:extLst>
          </a:blip>
          <a:srcRect l="15" r="15"/>
          <a:stretch/>
        </p:blipFill>
        <p:spPr>
          <a:xfrm>
            <a:off x="9130868" y="48577"/>
            <a:ext cx="2975166" cy="731520"/>
          </a:xfrm>
          <a:prstGeom prst="rect">
            <a:avLst/>
          </a:prstGeom>
        </p:spPr>
      </p:pic>
    </p:spTree>
    <p:extLst>
      <p:ext uri="{BB962C8B-B14F-4D97-AF65-F5344CB8AC3E}">
        <p14:creationId xmlns:p14="http://schemas.microsoft.com/office/powerpoint/2010/main" val="7090361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AEB161-7E7A-5042-BCF6-95F27F8C571E}" type="datetime1">
              <a:rPr lang="en-US" smtClean="0"/>
              <a:t>5/22/2026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3052E6-E16C-A04B-8192-1DB31D569F09}" type="slidenum">
              <a:rPr lang="en-US" smtClean="0"/>
              <a:pPr/>
              <a:t>‹#›</a:t>
            </a:fld>
            <a:endParaRPr lang="en-US" dirty="0"/>
          </a:p>
        </p:txBody>
      </p:sp>
    </p:spTree>
    <p:extLst>
      <p:ext uri="{BB962C8B-B14F-4D97-AF65-F5344CB8AC3E}">
        <p14:creationId xmlns:p14="http://schemas.microsoft.com/office/powerpoint/2010/main" val="379367101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AEB161-7E7A-5042-BCF6-95F27F8C571E}" type="datetime1">
              <a:rPr lang="en-US" smtClean="0"/>
              <a:t>5/22/2026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3052E6-E16C-A04B-8192-1DB31D569F09}" type="slidenum">
              <a:rPr lang="en-US" smtClean="0"/>
              <a:pPr/>
              <a:t>‹#›</a:t>
            </a:fld>
            <a:endParaRPr lang="en-US" dirty="0"/>
          </a:p>
        </p:txBody>
      </p:sp>
    </p:spTree>
    <p:extLst>
      <p:ext uri="{BB962C8B-B14F-4D97-AF65-F5344CB8AC3E}">
        <p14:creationId xmlns:p14="http://schemas.microsoft.com/office/powerpoint/2010/main" val="3053897279"/>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2.png"/><Relationship Id="rId4" Type="http://schemas.openxmlformats.org/officeDocument/2006/relationships/image" Target="../media/image21.tiff"/></Relationships>
</file>

<file path=ppt/slides/_rels/slide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1FCCC-5B06-399F-A188-506908FBE1DC}"/>
            </a:ext>
          </a:extLst>
        </p:cNvPr>
        <p:cNvGrpSpPr/>
        <p:nvPr/>
      </p:nvGrpSpPr>
      <p:grpSpPr>
        <a:xfrm>
          <a:off x="0" y="0"/>
          <a:ext cx="0" cy="0"/>
          <a:chOff x="0" y="0"/>
          <a:chExt cx="0" cy="0"/>
        </a:xfrm>
      </p:grpSpPr>
      <p:sp>
        <p:nvSpPr>
          <p:cNvPr id="3" name="Title 3">
            <a:extLst>
              <a:ext uri="{FF2B5EF4-FFF2-40B4-BE49-F238E27FC236}">
                <a16:creationId xmlns:a16="http://schemas.microsoft.com/office/drawing/2014/main" id="{83D69124-12DE-626F-C834-1BA7D69B9408}"/>
              </a:ext>
            </a:extLst>
          </p:cNvPr>
          <p:cNvSpPr txBox="1">
            <a:spLocks/>
          </p:cNvSpPr>
          <p:nvPr/>
        </p:nvSpPr>
        <p:spPr>
          <a:xfrm>
            <a:off x="326169" y="341369"/>
            <a:ext cx="4509782" cy="140742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1" kern="1200">
                <a:solidFill>
                  <a:schemeClr val="bg2">
                    <a:lumMod val="25000"/>
                  </a:schemeClr>
                </a:solidFill>
                <a:latin typeface="Helvetica Neue" panose="02000503000000020004" pitchFamily="2" charset="0"/>
                <a:ea typeface="Helvetica Neue" panose="02000503000000020004" pitchFamily="2" charset="0"/>
                <a:cs typeface="Helvetica Neue" panose="02000503000000020004" pitchFamily="2" charset="0"/>
              </a:defRPr>
            </a:lvl1pPr>
          </a:lstStyle>
          <a:p>
            <a:pPr>
              <a:lnSpc>
                <a:spcPct val="100000"/>
              </a:lnSpc>
              <a:spcAft>
                <a:spcPts val="1200"/>
              </a:spcAft>
              <a:defRPr/>
            </a:pPr>
            <a:r>
              <a:rPr lang="en-US" sz="4800" spc="250" dirty="0">
                <a:solidFill>
                  <a:srgbClr val="ED1C24"/>
                </a:solidFill>
                <a:latin typeface="Roboto" panose="02000000000000000000" pitchFamily="2" charset="0"/>
                <a:ea typeface="Roboto" panose="02000000000000000000" pitchFamily="2" charset="0"/>
                <a:cs typeface="Roboto" panose="02000000000000000000" pitchFamily="2" charset="0"/>
              </a:rPr>
              <a:t>SESSION 6</a:t>
            </a:r>
          </a:p>
        </p:txBody>
      </p:sp>
      <p:sp>
        <p:nvSpPr>
          <p:cNvPr id="4" name="Text Placeholder 4">
            <a:extLst>
              <a:ext uri="{FF2B5EF4-FFF2-40B4-BE49-F238E27FC236}">
                <a16:creationId xmlns:a16="http://schemas.microsoft.com/office/drawing/2014/main" id="{6750C1C8-6386-DDED-19A5-2016D654A326}"/>
              </a:ext>
            </a:extLst>
          </p:cNvPr>
          <p:cNvSpPr txBox="1">
            <a:spLocks/>
          </p:cNvSpPr>
          <p:nvPr/>
        </p:nvSpPr>
        <p:spPr>
          <a:xfrm>
            <a:off x="7841293" y="1028701"/>
            <a:ext cx="4261981" cy="5323544"/>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solidFill>
                  <a:schemeClr val="bg1"/>
                </a:solidFill>
                <a:effectLst>
                  <a:outerShdw dist="56557" dir="8100000" algn="tr" rotWithShape="0">
                    <a:srgbClr val="482166"/>
                  </a:outerShdw>
                </a:effectLst>
                <a:latin typeface="Roboto" panose="02000000000000000000" pitchFamily="2" charset="0"/>
                <a:ea typeface="Roboto" panose="02000000000000000000" pitchFamily="2" charset="0"/>
                <a:cs typeface="Roboto" panose="02000000000000000000" pitchFamily="2" charset="0"/>
              </a:rPr>
              <a:t>I can work with my team to begin developing the solution to their innovation project problem.</a:t>
            </a:r>
          </a:p>
          <a:p>
            <a:r>
              <a:rPr lang="en-US" sz="2600" dirty="0">
                <a:solidFill>
                  <a:schemeClr val="bg1"/>
                </a:solidFill>
                <a:effectLst>
                  <a:outerShdw dist="56557" dir="8100000" algn="tr" rotWithShape="0">
                    <a:srgbClr val="482166"/>
                  </a:outerShdw>
                </a:effectLst>
                <a:latin typeface="Roboto" panose="02000000000000000000" pitchFamily="2" charset="0"/>
                <a:ea typeface="Roboto" panose="02000000000000000000" pitchFamily="2" charset="0"/>
                <a:cs typeface="Roboto" panose="02000000000000000000" pitchFamily="2" charset="0"/>
              </a:rPr>
              <a:t>I can work with my team to create a mission strategy plan and write pseudocode for a mission.</a:t>
            </a:r>
          </a:p>
        </p:txBody>
      </p:sp>
      <p:sp>
        <p:nvSpPr>
          <p:cNvPr id="8" name="Text Placeholder 4">
            <a:extLst>
              <a:ext uri="{FF2B5EF4-FFF2-40B4-BE49-F238E27FC236}">
                <a16:creationId xmlns:a16="http://schemas.microsoft.com/office/drawing/2014/main" id="{A6AAEB71-AACB-1350-FA60-DABC810222C4}"/>
              </a:ext>
            </a:extLst>
          </p:cNvPr>
          <p:cNvSpPr txBox="1">
            <a:spLocks/>
          </p:cNvSpPr>
          <p:nvPr/>
        </p:nvSpPr>
        <p:spPr>
          <a:xfrm>
            <a:off x="326169" y="2286000"/>
            <a:ext cx="6675880" cy="2823210"/>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i="0" u="none" strike="noStrike" dirty="0">
                <a:solidFill>
                  <a:srgbClr val="000000"/>
                </a:solidFill>
                <a:effectLst/>
                <a:latin typeface="Roboto" panose="02000000000000000000" pitchFamily="2" charset="0"/>
              </a:rPr>
              <a:t>Students will develop a solution to their innovation project, develop a mission strateg</a:t>
            </a:r>
            <a:r>
              <a:rPr lang="en-US" dirty="0">
                <a:solidFill>
                  <a:srgbClr val="000000"/>
                </a:solidFill>
                <a:latin typeface="Roboto" panose="02000000000000000000" pitchFamily="2" charset="0"/>
              </a:rPr>
              <a:t>y, and </a:t>
            </a:r>
            <a:r>
              <a:rPr lang="en-US">
                <a:solidFill>
                  <a:srgbClr val="000000"/>
                </a:solidFill>
                <a:latin typeface="Roboto" panose="02000000000000000000" pitchFamily="2" charset="0"/>
              </a:rPr>
              <a:t>write pseudocode. </a:t>
            </a:r>
            <a:r>
              <a:rPr lang="en-US" b="0" i="0" u="none" strike="noStrike">
                <a:solidFill>
                  <a:srgbClr val="000000"/>
                </a:solidFill>
                <a:effectLst/>
                <a:latin typeface="Roboto" panose="02000000000000000000" pitchFamily="2" charset="0"/>
              </a:rPr>
              <a:t> </a:t>
            </a:r>
            <a:r>
              <a:rPr lang="en-US" b="0" i="0" dirty="0">
                <a:solidFill>
                  <a:srgbClr val="000000"/>
                </a:solidFill>
                <a:effectLst/>
                <a:latin typeface="Roboto" panose="02000000000000000000" pitchFamily="2" charset="0"/>
              </a:rPr>
              <a:t>​</a:t>
            </a:r>
            <a:endParaRPr lang="en-US" sz="4000" dirty="0">
              <a:highlight>
                <a:srgbClr val="FFFF00"/>
              </a:highlight>
              <a:latin typeface="Roboto" panose="02000000000000000000" pitchFamily="2" charset="0"/>
              <a:ea typeface="Roboto" panose="02000000000000000000" pitchFamily="2" charset="0"/>
              <a:cs typeface="Roboto" panose="02000000000000000000" pitchFamily="2" charset="0"/>
            </a:endParaRPr>
          </a:p>
        </p:txBody>
      </p:sp>
      <p:pic>
        <p:nvPicPr>
          <p:cNvPr id="2" name="Picture 1" descr="A black and white logo&#10;&#10;AI-generated content may be incorrect.">
            <a:extLst>
              <a:ext uri="{FF2B5EF4-FFF2-40B4-BE49-F238E27FC236}">
                <a16:creationId xmlns:a16="http://schemas.microsoft.com/office/drawing/2014/main" id="{CF5D7601-C3F0-34EF-346B-3957CC43B98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602170" y="5376796"/>
            <a:ext cx="3113315" cy="1234393"/>
          </a:xfrm>
          <a:prstGeom prst="rect">
            <a:avLst/>
          </a:prstGeom>
        </p:spPr>
      </p:pic>
      <p:pic>
        <p:nvPicPr>
          <p:cNvPr id="5" name="Picture 4" descr="A green and purple rectangular sign with black text&#10;&#10;AI-generated content may be incorrect.">
            <a:extLst>
              <a:ext uri="{FF2B5EF4-FFF2-40B4-BE49-F238E27FC236}">
                <a16:creationId xmlns:a16="http://schemas.microsoft.com/office/drawing/2014/main" id="{282008B9-7E70-6D7C-92A4-55F59A2497F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93942" y="4411223"/>
            <a:ext cx="2682240" cy="2682240"/>
          </a:xfrm>
          <a:prstGeom prst="rect">
            <a:avLst/>
          </a:prstGeom>
        </p:spPr>
      </p:pic>
    </p:spTree>
    <p:extLst>
      <p:ext uri="{BB962C8B-B14F-4D97-AF65-F5344CB8AC3E}">
        <p14:creationId xmlns:p14="http://schemas.microsoft.com/office/powerpoint/2010/main" val="2890323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F3146-109F-1077-0AA2-9A32E6D801F1}"/>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9BE533C7-9AA5-63D1-A5A2-0053DAB4850C}"/>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2CD8ABA6-F6B4-6B10-747F-D830FA4AC3CB}"/>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8" name="Google Shape;250;p31">
              <a:extLst>
                <a:ext uri="{FF2B5EF4-FFF2-40B4-BE49-F238E27FC236}">
                  <a16:creationId xmlns:a16="http://schemas.microsoft.com/office/drawing/2014/main" id="{6FD12720-56DF-47B1-D0E1-39F8D4F70D52}"/>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Share</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11" name="Text Placeholder 2">
            <a:extLst>
              <a:ext uri="{FF2B5EF4-FFF2-40B4-BE49-F238E27FC236}">
                <a16:creationId xmlns:a16="http://schemas.microsoft.com/office/drawing/2014/main" id="{DD7DBD67-C10A-803D-24AF-51669F454FAF}"/>
              </a:ext>
            </a:extLst>
          </p:cNvPr>
          <p:cNvSpPr txBox="1">
            <a:spLocks/>
          </p:cNvSpPr>
          <p:nvPr/>
        </p:nvSpPr>
        <p:spPr>
          <a:xfrm>
            <a:off x="1943100" y="1007609"/>
            <a:ext cx="9682844" cy="1485900"/>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800" b="1" dirty="0">
                <a:solidFill>
                  <a:srgbClr val="0660AC"/>
                </a:solidFill>
                <a:latin typeface="Roboto" panose="02000000000000000000" pitchFamily="2" charset="0"/>
                <a:ea typeface="Roboto" panose="02000000000000000000" pitchFamily="2" charset="0"/>
                <a:cs typeface="Roboto" panose="02000000000000000000" pitchFamily="2" charset="0"/>
              </a:rPr>
              <a:t>Share the robot skills learned in this session.</a:t>
            </a:r>
            <a:endParaRPr lang="en-US" sz="4800" b="1" dirty="0">
              <a:solidFill>
                <a:srgbClr val="0660AC"/>
              </a:solidFill>
              <a:highlight>
                <a:srgbClr val="00FF00"/>
              </a:highlight>
              <a:latin typeface="Roboto" panose="02000000000000000000" pitchFamily="2" charset="0"/>
              <a:ea typeface="Roboto" panose="02000000000000000000" pitchFamily="2" charset="0"/>
              <a:cs typeface="Roboto" panose="02000000000000000000" pitchFamily="2" charset="0"/>
            </a:endParaRPr>
          </a:p>
        </p:txBody>
      </p:sp>
      <p:grpSp>
        <p:nvGrpSpPr>
          <p:cNvPr id="13" name="Group 12">
            <a:extLst>
              <a:ext uri="{FF2B5EF4-FFF2-40B4-BE49-F238E27FC236}">
                <a16:creationId xmlns:a16="http://schemas.microsoft.com/office/drawing/2014/main" id="{0F6001B8-E250-B612-7E9D-945F4808BDC6}"/>
              </a:ext>
            </a:extLst>
          </p:cNvPr>
          <p:cNvGrpSpPr/>
          <p:nvPr/>
        </p:nvGrpSpPr>
        <p:grpSpPr>
          <a:xfrm>
            <a:off x="612880" y="1145429"/>
            <a:ext cx="1188720" cy="1188720"/>
            <a:chOff x="612880" y="1145429"/>
            <a:chExt cx="1188720" cy="1188720"/>
          </a:xfrm>
        </p:grpSpPr>
        <p:sp>
          <p:nvSpPr>
            <p:cNvPr id="14" name="Oval 13">
              <a:extLst>
                <a:ext uri="{FF2B5EF4-FFF2-40B4-BE49-F238E27FC236}">
                  <a16:creationId xmlns:a16="http://schemas.microsoft.com/office/drawing/2014/main" id="{98354F08-EA5F-A715-E534-44FC48AAEBBD}"/>
                </a:ext>
              </a:extLst>
            </p:cNvPr>
            <p:cNvSpPr/>
            <p:nvPr/>
          </p:nvSpPr>
          <p:spPr>
            <a:xfrm>
              <a:off x="612880" y="1145429"/>
              <a:ext cx="1188720" cy="1188720"/>
            </a:xfrm>
            <a:prstGeom prst="ellipse">
              <a:avLst/>
            </a:prstGeom>
            <a:solidFill>
              <a:srgbClr val="0660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Customer review with solid fill">
              <a:extLst>
                <a:ext uri="{FF2B5EF4-FFF2-40B4-BE49-F238E27FC236}">
                  <a16:creationId xmlns:a16="http://schemas.microsoft.com/office/drawing/2014/main" id="{D42FD170-2BF4-AD7C-7C45-91A3F50BE4D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41599" y="1284918"/>
              <a:ext cx="931281" cy="931281"/>
            </a:xfrm>
            <a:prstGeom prst="rect">
              <a:avLst/>
            </a:prstGeom>
          </p:spPr>
        </p:pic>
      </p:grpSp>
      <p:grpSp>
        <p:nvGrpSpPr>
          <p:cNvPr id="2" name="Group 1">
            <a:extLst>
              <a:ext uri="{FF2B5EF4-FFF2-40B4-BE49-F238E27FC236}">
                <a16:creationId xmlns:a16="http://schemas.microsoft.com/office/drawing/2014/main" id="{3C11BC08-7FDB-DE9C-AC83-C2E958C0BC1A}"/>
              </a:ext>
            </a:extLst>
          </p:cNvPr>
          <p:cNvGrpSpPr/>
          <p:nvPr/>
        </p:nvGrpSpPr>
        <p:grpSpPr>
          <a:xfrm>
            <a:off x="5974657" y="2858342"/>
            <a:ext cx="5134380" cy="3353297"/>
            <a:chOff x="5974657" y="2858342"/>
            <a:chExt cx="5134380" cy="3353297"/>
          </a:xfrm>
        </p:grpSpPr>
        <p:pic>
          <p:nvPicPr>
            <p:cNvPr id="5" name="Picture 4" descr="A cartoon of a child&#10;&#10;AI-generated content may be incorrect.">
              <a:extLst>
                <a:ext uri="{FF2B5EF4-FFF2-40B4-BE49-F238E27FC236}">
                  <a16:creationId xmlns:a16="http://schemas.microsoft.com/office/drawing/2014/main" id="{E1DD1C07-384A-F61A-4186-142F0B437676}"/>
                </a:ext>
              </a:extLst>
            </p:cNvPr>
            <p:cNvPicPr>
              <a:picLocks noChangeAspect="1"/>
            </p:cNvPicPr>
            <p:nvPr/>
          </p:nvPicPr>
          <p:blipFill>
            <a:blip r:embed="rId4"/>
            <a:stretch>
              <a:fillRect/>
            </a:stretch>
          </p:blipFill>
          <p:spPr>
            <a:xfrm>
              <a:off x="5974657" y="3343564"/>
              <a:ext cx="2121836" cy="2868075"/>
            </a:xfrm>
            <a:prstGeom prst="rect">
              <a:avLst/>
            </a:prstGeom>
          </p:spPr>
        </p:pic>
        <p:pic>
          <p:nvPicPr>
            <p:cNvPr id="7" name="Picture 6" descr="A cartoon of a child wearing glasses&#10;&#10;AI-generated content may be incorrect.">
              <a:extLst>
                <a:ext uri="{FF2B5EF4-FFF2-40B4-BE49-F238E27FC236}">
                  <a16:creationId xmlns:a16="http://schemas.microsoft.com/office/drawing/2014/main" id="{4E6CBA5E-FF95-FD6E-0556-F30F823B584B}"/>
                </a:ext>
              </a:extLst>
            </p:cNvPr>
            <p:cNvPicPr>
              <a:picLocks noChangeAspect="1"/>
            </p:cNvPicPr>
            <p:nvPr/>
          </p:nvPicPr>
          <p:blipFill>
            <a:blip r:embed="rId5"/>
            <a:stretch>
              <a:fillRect/>
            </a:stretch>
          </p:blipFill>
          <p:spPr>
            <a:xfrm>
              <a:off x="8096493" y="2858342"/>
              <a:ext cx="1558637" cy="3353297"/>
            </a:xfrm>
            <a:prstGeom prst="rect">
              <a:avLst/>
            </a:prstGeom>
          </p:spPr>
        </p:pic>
        <p:pic>
          <p:nvPicPr>
            <p:cNvPr id="9" name="Picture 8" descr="Cartoon child with short black hair and yellow shirt&#10;&#10;AI-generated content may be incorrect.">
              <a:extLst>
                <a:ext uri="{FF2B5EF4-FFF2-40B4-BE49-F238E27FC236}">
                  <a16:creationId xmlns:a16="http://schemas.microsoft.com/office/drawing/2014/main" id="{24FBD1C8-90B8-3F7B-EE33-7FDA44CC091B}"/>
                </a:ext>
              </a:extLst>
            </p:cNvPr>
            <p:cNvPicPr>
              <a:picLocks noChangeAspect="1"/>
            </p:cNvPicPr>
            <p:nvPr/>
          </p:nvPicPr>
          <p:blipFill>
            <a:blip r:embed="rId6"/>
            <a:stretch>
              <a:fillRect/>
            </a:stretch>
          </p:blipFill>
          <p:spPr>
            <a:xfrm>
              <a:off x="9774565" y="3303174"/>
              <a:ext cx="1334472" cy="2908465"/>
            </a:xfrm>
            <a:prstGeom prst="rect">
              <a:avLst/>
            </a:prstGeom>
          </p:spPr>
        </p:pic>
      </p:grpSp>
    </p:spTree>
    <p:extLst>
      <p:ext uri="{BB962C8B-B14F-4D97-AF65-F5344CB8AC3E}">
        <p14:creationId xmlns:p14="http://schemas.microsoft.com/office/powerpoint/2010/main" val="3997043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81FCCC-5B06-399F-A188-506908FBE1DC}"/>
            </a:ext>
          </a:extLst>
        </p:cNvPr>
        <p:cNvGrpSpPr/>
        <p:nvPr/>
      </p:nvGrpSpPr>
      <p:grpSpPr>
        <a:xfrm>
          <a:off x="0" y="0"/>
          <a:ext cx="0" cy="0"/>
          <a:chOff x="0" y="0"/>
          <a:chExt cx="0" cy="0"/>
        </a:xfrm>
      </p:grpSpPr>
      <p:pic>
        <p:nvPicPr>
          <p:cNvPr id="7" name="Picture 6" descr="A toy figurine with a broom&#10;&#10;AI-generated content may be incorrect.">
            <a:extLst>
              <a:ext uri="{FF2B5EF4-FFF2-40B4-BE49-F238E27FC236}">
                <a16:creationId xmlns:a16="http://schemas.microsoft.com/office/drawing/2014/main" id="{1F88CC93-535E-7CCB-BBBE-F836C6AA7F94}"/>
              </a:ext>
            </a:extLst>
          </p:cNvPr>
          <p:cNvPicPr>
            <a:picLocks noChangeAspect="1"/>
          </p:cNvPicPr>
          <p:nvPr/>
        </p:nvPicPr>
        <p:blipFill>
          <a:blip r:embed="rId3"/>
          <a:stretch>
            <a:fillRect/>
          </a:stretch>
        </p:blipFill>
        <p:spPr>
          <a:xfrm>
            <a:off x="1180234" y="1757363"/>
            <a:ext cx="5010150" cy="3343275"/>
          </a:xfrm>
          <a:prstGeom prst="rect">
            <a:avLst/>
          </a:prstGeom>
        </p:spPr>
      </p:pic>
      <p:sp>
        <p:nvSpPr>
          <p:cNvPr id="2" name="Text Placeholder 4">
            <a:extLst>
              <a:ext uri="{FF2B5EF4-FFF2-40B4-BE49-F238E27FC236}">
                <a16:creationId xmlns:a16="http://schemas.microsoft.com/office/drawing/2014/main" id="{D44934D4-D310-0AB1-3A95-72137D8DB2EF}"/>
              </a:ext>
            </a:extLst>
          </p:cNvPr>
          <p:cNvSpPr txBox="1">
            <a:spLocks/>
          </p:cNvSpPr>
          <p:nvPr/>
        </p:nvSpPr>
        <p:spPr>
          <a:xfrm>
            <a:off x="7652506" y="2604481"/>
            <a:ext cx="4329651" cy="1093124"/>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8000" dirty="0">
                <a:solidFill>
                  <a:schemeClr val="bg1"/>
                </a:solidFill>
                <a:effectLst>
                  <a:outerShdw blurRad="50800" dist="38100" dir="2700000" algn="tl" rotWithShape="0">
                    <a:prstClr val="black">
                      <a:alpha val="40000"/>
                    </a:prstClr>
                  </a:outerShdw>
                </a:effectLst>
                <a:latin typeface="Roboto Medium"/>
                <a:ea typeface="Roboto Medium"/>
                <a:cs typeface="Roboto Medium"/>
              </a:rPr>
              <a:t>Clean Up</a:t>
            </a:r>
            <a:endParaRPr lang="en-US" dirty="0">
              <a:solidFill>
                <a:schemeClr val="bg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1667449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logo on a black background&#10;&#10;AI-generated content may be incorrect.">
            <a:extLst>
              <a:ext uri="{FF2B5EF4-FFF2-40B4-BE49-F238E27FC236}">
                <a16:creationId xmlns:a16="http://schemas.microsoft.com/office/drawing/2014/main" id="{5CF653DF-5BC6-AA81-74CB-E7BE88E0C83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06936" y="1344435"/>
            <a:ext cx="5089064" cy="3200681"/>
          </a:xfrm>
          <a:prstGeom prst="rect">
            <a:avLst/>
          </a:prstGeom>
        </p:spPr>
      </p:pic>
      <p:sp>
        <p:nvSpPr>
          <p:cNvPr id="2" name="TextBox 1">
            <a:extLst>
              <a:ext uri="{FF2B5EF4-FFF2-40B4-BE49-F238E27FC236}">
                <a16:creationId xmlns:a16="http://schemas.microsoft.com/office/drawing/2014/main" id="{EA55C3D8-8158-20D9-7BF8-173B070378A4}"/>
              </a:ext>
            </a:extLst>
          </p:cNvPr>
          <p:cNvSpPr txBox="1"/>
          <p:nvPr/>
        </p:nvSpPr>
        <p:spPr>
          <a:xfrm>
            <a:off x="1851973" y="5328193"/>
            <a:ext cx="8488054" cy="1200329"/>
          </a:xfrm>
          <a:prstGeom prst="rect">
            <a:avLst/>
          </a:prstGeom>
          <a:noFill/>
        </p:spPr>
        <p:txBody>
          <a:bodyPr wrap="square" lIns="91440" tIns="45720" rIns="91440" bIns="4572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LEGO, the LEGO logo, the Minifigure, LEGO Education, the LEGO Education logo, and the SPIKE logo are trademarks of the/</a:t>
            </a:r>
            <a:r>
              <a:rPr kumimoji="0" lang="en-US" sz="12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sont</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des marques de commerce du/son </a:t>
            </a:r>
            <a:r>
              <a:rPr kumimoji="0" lang="en-US" sz="12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marcas</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12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registradas</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de LEGO Group. ©2026 The LEGO Group. All rights reserved/Tous droits </a:t>
            </a:r>
            <a:r>
              <a:rPr kumimoji="0" lang="en-US" sz="12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réservés</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/Todos </a:t>
            </a:r>
            <a:r>
              <a:rPr kumimoji="0" lang="en-US" sz="12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los</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derechos </a:t>
            </a:r>
            <a:r>
              <a:rPr kumimoji="0" lang="en-US" sz="1200" b="0"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reservados</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the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logo, and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CANOPY™ are trademarks of For Inspiration and Recognition of Science and Technology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LEGO® is a registered trademark of the LEGO Group.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LEGO® League and BIOGLOW™ are jointly held trademarks of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 </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and the LEGO Group. ©2026 </a:t>
            </a:r>
            <a:r>
              <a:rPr kumimoji="0" lang="en-US" sz="1200" b="0" i="1"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FIRST </a:t>
            </a:r>
            <a:r>
              <a:rPr kumimoji="0" lang="en-US"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and the LEGO Group. All rights reserved.</a:t>
            </a:r>
            <a:endParaRPr kumimoji="0" lang="en-US" sz="8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Roboto"/>
            </a:endParaRPr>
          </a:p>
        </p:txBody>
      </p:sp>
      <p:pic>
        <p:nvPicPr>
          <p:cNvPr id="3" name="Picture 2" descr="A green and purple rectangular sign with black text&#10;&#10;AI-generated content may be incorrect.">
            <a:extLst>
              <a:ext uri="{FF2B5EF4-FFF2-40B4-BE49-F238E27FC236}">
                <a16:creationId xmlns:a16="http://schemas.microsoft.com/office/drawing/2014/main" id="{D9CD3993-C33D-0A54-8910-FA3B13F0DE6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758831" y="822755"/>
            <a:ext cx="4034995" cy="4034995"/>
          </a:xfrm>
          <a:prstGeom prst="rect">
            <a:avLst/>
          </a:prstGeom>
        </p:spPr>
      </p:pic>
    </p:spTree>
    <p:extLst>
      <p:ext uri="{BB962C8B-B14F-4D97-AF65-F5344CB8AC3E}">
        <p14:creationId xmlns:p14="http://schemas.microsoft.com/office/powerpoint/2010/main" val="4203380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3A48A-ACB6-FAEB-C04D-52066EE6FE87}"/>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B4C05673-DBAE-E541-D77B-91928F7A53DD}"/>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4288CD1E-0967-3FCE-BE03-FC771F60F5BF}"/>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0E0600F0-826E-B1FF-5C6B-8E1D4E9E3DC0}"/>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Discussion</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grpSp>
        <p:nvGrpSpPr>
          <p:cNvPr id="14" name="Group 13">
            <a:extLst>
              <a:ext uri="{FF2B5EF4-FFF2-40B4-BE49-F238E27FC236}">
                <a16:creationId xmlns:a16="http://schemas.microsoft.com/office/drawing/2014/main" id="{A17977A7-90C8-1701-365B-F2C04BFB271B}"/>
              </a:ext>
            </a:extLst>
          </p:cNvPr>
          <p:cNvGrpSpPr/>
          <p:nvPr/>
        </p:nvGrpSpPr>
        <p:grpSpPr>
          <a:xfrm>
            <a:off x="612880" y="1145429"/>
            <a:ext cx="1188720" cy="1188720"/>
            <a:chOff x="612880" y="1145429"/>
            <a:chExt cx="1188720" cy="1188720"/>
          </a:xfrm>
        </p:grpSpPr>
        <p:sp>
          <p:nvSpPr>
            <p:cNvPr id="15" name="Oval 14">
              <a:extLst>
                <a:ext uri="{FF2B5EF4-FFF2-40B4-BE49-F238E27FC236}">
                  <a16:creationId xmlns:a16="http://schemas.microsoft.com/office/drawing/2014/main" id="{3108DD57-4390-C9C4-AE40-215A9A8AA1A2}"/>
                </a:ext>
              </a:extLst>
            </p:cNvPr>
            <p:cNvSpPr/>
            <p:nvPr/>
          </p:nvSpPr>
          <p:spPr>
            <a:xfrm>
              <a:off x="612880" y="1145429"/>
              <a:ext cx="1188720" cy="1188720"/>
            </a:xfrm>
            <a:prstGeom prst="ellipse">
              <a:avLst/>
            </a:prstGeom>
            <a:solidFill>
              <a:srgbClr val="0660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Thought with solid fill">
              <a:extLst>
                <a:ext uri="{FF2B5EF4-FFF2-40B4-BE49-F238E27FC236}">
                  <a16:creationId xmlns:a16="http://schemas.microsoft.com/office/drawing/2014/main" id="{3C3ADF6F-BE0E-7550-0284-3E7358CED9C9}"/>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75889" y="1262058"/>
              <a:ext cx="931281" cy="931281"/>
            </a:xfrm>
            <a:prstGeom prst="rect">
              <a:avLst/>
            </a:prstGeom>
          </p:spPr>
        </p:pic>
      </p:grpSp>
      <p:sp>
        <p:nvSpPr>
          <p:cNvPr id="17" name="Text Placeholder 2">
            <a:extLst>
              <a:ext uri="{FF2B5EF4-FFF2-40B4-BE49-F238E27FC236}">
                <a16:creationId xmlns:a16="http://schemas.microsoft.com/office/drawing/2014/main" id="{916640C8-5B54-B7F7-F4FA-5210212E37B3}"/>
              </a:ext>
            </a:extLst>
          </p:cNvPr>
          <p:cNvSpPr txBox="1">
            <a:spLocks/>
          </p:cNvSpPr>
          <p:nvPr/>
        </p:nvSpPr>
        <p:spPr>
          <a:xfrm>
            <a:off x="1963457" y="1393757"/>
            <a:ext cx="9582149" cy="762634"/>
          </a:xfrm>
          <a:prstGeom prst="rect">
            <a:avLst/>
          </a:prstGeom>
          <a:no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4800" b="1" dirty="0">
                <a:solidFill>
                  <a:srgbClr val="0660AC"/>
                </a:solidFill>
                <a:latin typeface="Roboto" panose="02000000000000000000" pitchFamily="2" charset="0"/>
                <a:ea typeface="Roboto" panose="02000000000000000000" pitchFamily="2" charset="0"/>
                <a:cs typeface="Roboto" panose="02000000000000000000" pitchFamily="2" charset="0"/>
              </a:rPr>
              <a:t>What did we do last session?</a:t>
            </a:r>
          </a:p>
        </p:txBody>
      </p:sp>
      <p:pic>
        <p:nvPicPr>
          <p:cNvPr id="2" name="Picture 1" descr="Cartoon of a child and child with their hands on their face&#10;&#10;AI-generated content may be incorrect.">
            <a:extLst>
              <a:ext uri="{FF2B5EF4-FFF2-40B4-BE49-F238E27FC236}">
                <a16:creationId xmlns:a16="http://schemas.microsoft.com/office/drawing/2014/main" id="{D42BAC52-962E-3788-AAE0-466C638B79B9}"/>
              </a:ext>
            </a:extLst>
          </p:cNvPr>
          <p:cNvPicPr>
            <a:picLocks noChangeAspect="1"/>
          </p:cNvPicPr>
          <p:nvPr/>
        </p:nvPicPr>
        <p:blipFill>
          <a:blip r:embed="rId4"/>
          <a:stretch>
            <a:fillRect/>
          </a:stretch>
        </p:blipFill>
        <p:spPr>
          <a:xfrm>
            <a:off x="3839366" y="2417274"/>
            <a:ext cx="4513268" cy="3803058"/>
          </a:xfrm>
          <a:prstGeom prst="rect">
            <a:avLst/>
          </a:prstGeom>
        </p:spPr>
      </p:pic>
    </p:spTree>
    <p:extLst>
      <p:ext uri="{BB962C8B-B14F-4D97-AF65-F5344CB8AC3E}">
        <p14:creationId xmlns:p14="http://schemas.microsoft.com/office/powerpoint/2010/main" val="2984839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C8550-E073-5579-A82F-7A63B9DF837C}"/>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92D2572-CFCB-794D-62B6-39594A1F0721}"/>
              </a:ext>
            </a:extLst>
          </p:cNvPr>
          <p:cNvGrpSpPr/>
          <p:nvPr/>
        </p:nvGrpSpPr>
        <p:grpSpPr>
          <a:xfrm>
            <a:off x="457200" y="170180"/>
            <a:ext cx="11277600" cy="762634"/>
            <a:chOff x="457200" y="170180"/>
            <a:chExt cx="11277600" cy="762634"/>
          </a:xfrm>
        </p:grpSpPr>
        <p:sp>
          <p:nvSpPr>
            <p:cNvPr id="5" name="Google Shape;248;p31">
              <a:extLst>
                <a:ext uri="{FF2B5EF4-FFF2-40B4-BE49-F238E27FC236}">
                  <a16:creationId xmlns:a16="http://schemas.microsoft.com/office/drawing/2014/main" id="{3D2F5D4D-CBDF-42A4-329D-E503CCA812B6}"/>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6" name="Google Shape;250;p31">
              <a:extLst>
                <a:ext uri="{FF2B5EF4-FFF2-40B4-BE49-F238E27FC236}">
                  <a16:creationId xmlns:a16="http://schemas.microsoft.com/office/drawing/2014/main" id="{784F2C2D-9D42-EB0C-D5F4-D320E2469080}"/>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Key Vocabulary</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4" name="Text Placeholder 2">
            <a:extLst>
              <a:ext uri="{FF2B5EF4-FFF2-40B4-BE49-F238E27FC236}">
                <a16:creationId xmlns:a16="http://schemas.microsoft.com/office/drawing/2014/main" id="{89F4FCED-CBF3-2597-9ABE-B85139692A53}"/>
              </a:ext>
            </a:extLst>
          </p:cNvPr>
          <p:cNvSpPr txBox="1">
            <a:spLocks/>
          </p:cNvSpPr>
          <p:nvPr/>
        </p:nvSpPr>
        <p:spPr>
          <a:xfrm>
            <a:off x="1943099" y="1145429"/>
            <a:ext cx="6286501" cy="500391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5400"/>
              </a:spcAft>
            </a:pPr>
            <a:r>
              <a:rPr lang="en-US" b="1" dirty="0">
                <a:solidFill>
                  <a:srgbClr val="0660AC"/>
                </a:solidFill>
                <a:latin typeface="Roboto" panose="02000000000000000000" pitchFamily="2" charset="0"/>
                <a:ea typeface="Roboto" panose="02000000000000000000" pitchFamily="2" charset="0"/>
                <a:cs typeface="Roboto" panose="02000000000000000000" pitchFamily="2" charset="0"/>
              </a:rPr>
              <a:t>prototype:</a:t>
            </a:r>
            <a:r>
              <a:rPr lang="en-US" dirty="0">
                <a:solidFill>
                  <a:srgbClr val="0660AC"/>
                </a:solidFill>
                <a:latin typeface="Roboto" panose="02000000000000000000" pitchFamily="2" charset="0"/>
                <a:ea typeface="Roboto" panose="02000000000000000000" pitchFamily="2" charset="0"/>
                <a:cs typeface="Roboto" panose="02000000000000000000" pitchFamily="2" charset="0"/>
              </a:rPr>
              <a:t> </a:t>
            </a:r>
            <a:r>
              <a:rPr lang="en-US" dirty="0">
                <a:latin typeface="Roboto" panose="02000000000000000000" pitchFamily="2" charset="0"/>
                <a:ea typeface="Roboto" panose="02000000000000000000" pitchFamily="2" charset="0"/>
                <a:cs typeface="Roboto" panose="02000000000000000000" pitchFamily="2" charset="0"/>
              </a:rPr>
              <a:t>serves as a model or inspiration for idea or solution</a:t>
            </a:r>
          </a:p>
          <a:p>
            <a:pPr>
              <a:lnSpc>
                <a:spcPct val="100000"/>
              </a:lnSpc>
              <a:spcBef>
                <a:spcPts val="0"/>
              </a:spcBef>
              <a:spcAft>
                <a:spcPts val="5400"/>
              </a:spcAft>
            </a:pPr>
            <a:endParaRPr lang="en-US" dirty="0">
              <a:latin typeface="Roboto" panose="02000000000000000000" pitchFamily="2" charset="0"/>
              <a:ea typeface="Roboto" panose="02000000000000000000" pitchFamily="2" charset="0"/>
              <a:cs typeface="Roboto" panose="02000000000000000000" pitchFamily="2" charset="0"/>
            </a:endParaRPr>
          </a:p>
          <a:p>
            <a:pPr>
              <a:lnSpc>
                <a:spcPct val="100000"/>
              </a:lnSpc>
              <a:spcBef>
                <a:spcPts val="0"/>
              </a:spcBef>
              <a:spcAft>
                <a:spcPts val="5400"/>
              </a:spcAft>
            </a:pPr>
            <a:r>
              <a:rPr lang="en-US" b="1" dirty="0">
                <a:solidFill>
                  <a:srgbClr val="0660AC"/>
                </a:solidFill>
                <a:latin typeface="Roboto" panose="02000000000000000000" pitchFamily="2" charset="0"/>
                <a:ea typeface="Roboto" panose="02000000000000000000" pitchFamily="2" charset="0"/>
                <a:cs typeface="Roboto" panose="02000000000000000000" pitchFamily="2" charset="0"/>
              </a:rPr>
              <a:t>pseudocode:</a:t>
            </a:r>
            <a:r>
              <a:rPr lang="en-US" dirty="0">
                <a:solidFill>
                  <a:srgbClr val="0660AC"/>
                </a:solidFill>
                <a:latin typeface="Roboto" panose="02000000000000000000" pitchFamily="2" charset="0"/>
                <a:ea typeface="Roboto" panose="02000000000000000000" pitchFamily="2" charset="0"/>
                <a:cs typeface="Roboto" panose="02000000000000000000" pitchFamily="2" charset="0"/>
              </a:rPr>
              <a:t> </a:t>
            </a:r>
            <a:r>
              <a:rPr lang="en-US" dirty="0">
                <a:latin typeface="Roboto" panose="02000000000000000000" pitchFamily="2" charset="0"/>
                <a:ea typeface="Roboto" panose="02000000000000000000" pitchFamily="2" charset="0"/>
                <a:cs typeface="Roboto" panose="02000000000000000000" pitchFamily="2" charset="0"/>
              </a:rPr>
              <a:t>simple representation of a robot’s plan or simple diagrams instead of code</a:t>
            </a:r>
          </a:p>
        </p:txBody>
      </p:sp>
      <p:grpSp>
        <p:nvGrpSpPr>
          <p:cNvPr id="9" name="Group 8">
            <a:extLst>
              <a:ext uri="{FF2B5EF4-FFF2-40B4-BE49-F238E27FC236}">
                <a16:creationId xmlns:a16="http://schemas.microsoft.com/office/drawing/2014/main" id="{E08FD90C-89FF-C2FE-D062-3F9EEFA6EAEE}"/>
              </a:ext>
            </a:extLst>
          </p:cNvPr>
          <p:cNvGrpSpPr/>
          <p:nvPr/>
        </p:nvGrpSpPr>
        <p:grpSpPr>
          <a:xfrm>
            <a:off x="612880" y="1145429"/>
            <a:ext cx="1188720" cy="1188720"/>
            <a:chOff x="612880" y="1145429"/>
            <a:chExt cx="1188720" cy="1188720"/>
          </a:xfrm>
        </p:grpSpPr>
        <p:sp>
          <p:nvSpPr>
            <p:cNvPr id="11" name="Oval 10">
              <a:extLst>
                <a:ext uri="{FF2B5EF4-FFF2-40B4-BE49-F238E27FC236}">
                  <a16:creationId xmlns:a16="http://schemas.microsoft.com/office/drawing/2014/main" id="{AFD43FDB-21D5-5953-EAFA-943D35C3042B}"/>
                </a:ext>
              </a:extLst>
            </p:cNvPr>
            <p:cNvSpPr/>
            <p:nvPr/>
          </p:nvSpPr>
          <p:spPr>
            <a:xfrm>
              <a:off x="612880" y="1145429"/>
              <a:ext cx="1188720" cy="1188720"/>
            </a:xfrm>
            <a:prstGeom prst="ellipse">
              <a:avLst/>
            </a:prstGeom>
            <a:solidFill>
              <a:srgbClr val="0660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Open book with solid fill">
              <a:extLst>
                <a:ext uri="{FF2B5EF4-FFF2-40B4-BE49-F238E27FC236}">
                  <a16:creationId xmlns:a16="http://schemas.microsoft.com/office/drawing/2014/main" id="{4B42F1E1-28BB-27EF-4707-C41BD9A7F8D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80571" y="1313120"/>
              <a:ext cx="853338" cy="853338"/>
            </a:xfrm>
            <a:prstGeom prst="rect">
              <a:avLst/>
            </a:prstGeom>
          </p:spPr>
        </p:pic>
      </p:grpSp>
      <p:pic>
        <p:nvPicPr>
          <p:cNvPr id="8" name="Picture 7" descr="A cartoon of a child and child&#10;&#10;AI-generated content may be incorrect.">
            <a:extLst>
              <a:ext uri="{FF2B5EF4-FFF2-40B4-BE49-F238E27FC236}">
                <a16:creationId xmlns:a16="http://schemas.microsoft.com/office/drawing/2014/main" id="{DB0780CE-800A-EA32-2008-8E6B51FE675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916574" y="1036953"/>
            <a:ext cx="2142465" cy="1850716"/>
          </a:xfrm>
          <a:prstGeom prst="rect">
            <a:avLst/>
          </a:prstGeom>
        </p:spPr>
      </p:pic>
      <p:pic>
        <p:nvPicPr>
          <p:cNvPr id="10" name="Picture 9">
            <a:extLst>
              <a:ext uri="{FF2B5EF4-FFF2-40B4-BE49-F238E27FC236}">
                <a16:creationId xmlns:a16="http://schemas.microsoft.com/office/drawing/2014/main" id="{E94AD0D4-62AE-E33D-2AAC-51E127F3308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996855" y="3176751"/>
            <a:ext cx="2240474" cy="2880610"/>
          </a:xfrm>
          <a:prstGeom prst="rect">
            <a:avLst/>
          </a:prstGeom>
        </p:spPr>
      </p:pic>
    </p:spTree>
    <p:extLst>
      <p:ext uri="{BB962C8B-B14F-4D97-AF65-F5344CB8AC3E}">
        <p14:creationId xmlns:p14="http://schemas.microsoft.com/office/powerpoint/2010/main" val="3881510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E1991-F09F-29A2-5267-3B3E93EA0FFA}"/>
            </a:ext>
          </a:extLst>
        </p:cNvPr>
        <p:cNvGrpSpPr/>
        <p:nvPr/>
      </p:nvGrpSpPr>
      <p:grpSpPr>
        <a:xfrm>
          <a:off x="0" y="0"/>
          <a:ext cx="0" cy="0"/>
          <a:chOff x="0" y="0"/>
          <a:chExt cx="0" cy="0"/>
        </a:xfrm>
      </p:grpSpPr>
      <p:grpSp>
        <p:nvGrpSpPr>
          <p:cNvPr id="11" name="Group 10">
            <a:extLst>
              <a:ext uri="{FF2B5EF4-FFF2-40B4-BE49-F238E27FC236}">
                <a16:creationId xmlns:a16="http://schemas.microsoft.com/office/drawing/2014/main" id="{E70FDF5C-E209-5A8F-7348-079CFBBE83D4}"/>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07048586-E74D-1450-C0C1-CDFF1F2DC139}"/>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7" name="Google Shape;250;p31">
              <a:extLst>
                <a:ext uri="{FF2B5EF4-FFF2-40B4-BE49-F238E27FC236}">
                  <a16:creationId xmlns:a16="http://schemas.microsoft.com/office/drawing/2014/main" id="{CAAD6E60-D336-455D-6B29-C92F39270665}"/>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Introduction</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pic>
        <p:nvPicPr>
          <p:cNvPr id="4" name="Graphic 3" descr="Badge Question Mark with solid fill">
            <a:extLst>
              <a:ext uri="{FF2B5EF4-FFF2-40B4-BE49-F238E27FC236}">
                <a16:creationId xmlns:a16="http://schemas.microsoft.com/office/drawing/2014/main" id="{260D348E-B588-746D-05E3-8E4286C09DF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57200" y="1008517"/>
            <a:ext cx="1485900" cy="1485900"/>
          </a:xfrm>
          <a:prstGeom prst="rect">
            <a:avLst/>
          </a:prstGeom>
        </p:spPr>
      </p:pic>
      <p:sp>
        <p:nvSpPr>
          <p:cNvPr id="8" name="TextBox 7">
            <a:extLst>
              <a:ext uri="{FF2B5EF4-FFF2-40B4-BE49-F238E27FC236}">
                <a16:creationId xmlns:a16="http://schemas.microsoft.com/office/drawing/2014/main" id="{069FEF50-E14C-9953-F0E8-10AC8C2A5651}"/>
              </a:ext>
            </a:extLst>
          </p:cNvPr>
          <p:cNvSpPr txBox="1"/>
          <p:nvPr/>
        </p:nvSpPr>
        <p:spPr>
          <a:xfrm>
            <a:off x="587828" y="5072080"/>
            <a:ext cx="4496819" cy="646331"/>
          </a:xfrm>
          <a:prstGeom prst="rect">
            <a:avLst/>
          </a:prstGeom>
          <a:noFill/>
        </p:spPr>
        <p:txBody>
          <a:bodyPr wrap="square" rtlCol="0">
            <a:spAutoFit/>
          </a:bodyPr>
          <a:lstStyle/>
          <a:p>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Complete the “Halfway There” section on page 8 of your Engineering Notebook.</a:t>
            </a:r>
          </a:p>
        </p:txBody>
      </p:sp>
      <p:sp>
        <p:nvSpPr>
          <p:cNvPr id="13" name="Text Placeholder 2">
            <a:extLst>
              <a:ext uri="{FF2B5EF4-FFF2-40B4-BE49-F238E27FC236}">
                <a16:creationId xmlns:a16="http://schemas.microsoft.com/office/drawing/2014/main" id="{DB2119D0-B4BD-1190-F924-0EC9D227E903}"/>
              </a:ext>
            </a:extLst>
          </p:cNvPr>
          <p:cNvSpPr txBox="1">
            <a:spLocks/>
          </p:cNvSpPr>
          <p:nvPr/>
        </p:nvSpPr>
        <p:spPr>
          <a:xfrm>
            <a:off x="1943100" y="1469524"/>
            <a:ext cx="3302671" cy="3065845"/>
          </a:xfrm>
          <a:prstGeom prst="rect">
            <a:avLst/>
          </a:prstGeom>
          <a:noFill/>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400" b="1" dirty="0">
                <a:solidFill>
                  <a:srgbClr val="0660AC"/>
                </a:solidFill>
                <a:latin typeface="Roboto" panose="02000000000000000000" pitchFamily="2" charset="0"/>
                <a:ea typeface="Roboto" panose="02000000000000000000" pitchFamily="2" charset="0"/>
                <a:cs typeface="Roboto" panose="02000000000000000000" pitchFamily="2" charset="0"/>
              </a:rPr>
              <a:t>What have you learned so far and what you still want to explore?</a:t>
            </a:r>
          </a:p>
        </p:txBody>
      </p:sp>
      <p:grpSp>
        <p:nvGrpSpPr>
          <p:cNvPr id="2" name="Group 1">
            <a:extLst>
              <a:ext uri="{FF2B5EF4-FFF2-40B4-BE49-F238E27FC236}">
                <a16:creationId xmlns:a16="http://schemas.microsoft.com/office/drawing/2014/main" id="{2DCCADFF-D89E-CD8D-3494-3283AB1E1B41}"/>
              </a:ext>
            </a:extLst>
          </p:cNvPr>
          <p:cNvGrpSpPr/>
          <p:nvPr/>
        </p:nvGrpSpPr>
        <p:grpSpPr>
          <a:xfrm>
            <a:off x="5386725" y="1145429"/>
            <a:ext cx="6348075" cy="1423408"/>
            <a:chOff x="5032350" y="2677729"/>
            <a:chExt cx="6348075" cy="1423408"/>
          </a:xfrm>
        </p:grpSpPr>
        <p:pic>
          <p:nvPicPr>
            <p:cNvPr id="3" name="Picture 2">
              <a:extLst>
                <a:ext uri="{FF2B5EF4-FFF2-40B4-BE49-F238E27FC236}">
                  <a16:creationId xmlns:a16="http://schemas.microsoft.com/office/drawing/2014/main" id="{67F050F0-EF47-8154-689F-E210934E2F33}"/>
                </a:ext>
              </a:extLst>
            </p:cNvPr>
            <p:cNvPicPr>
              <a:picLocks noChangeAspect="1"/>
            </p:cNvPicPr>
            <p:nvPr/>
          </p:nvPicPr>
          <p:blipFill>
            <a:blip r:embed="rId4"/>
            <a:stretch>
              <a:fillRect/>
            </a:stretch>
          </p:blipFill>
          <p:spPr>
            <a:xfrm>
              <a:off x="5032350" y="2677729"/>
              <a:ext cx="6348075" cy="1423408"/>
            </a:xfrm>
            <a:prstGeom prst="rect">
              <a:avLst/>
            </a:prstGeom>
          </p:spPr>
        </p:pic>
        <p:sp>
          <p:nvSpPr>
            <p:cNvPr id="5" name="Rectangle 4">
              <a:extLst>
                <a:ext uri="{FF2B5EF4-FFF2-40B4-BE49-F238E27FC236}">
                  <a16:creationId xmlns:a16="http://schemas.microsoft.com/office/drawing/2014/main" id="{081D8461-6325-E3F1-A425-CA490B72DDA5}"/>
                </a:ext>
              </a:extLst>
            </p:cNvPr>
            <p:cNvSpPr/>
            <p:nvPr/>
          </p:nvSpPr>
          <p:spPr>
            <a:xfrm>
              <a:off x="5475383" y="3045772"/>
              <a:ext cx="5409282" cy="633862"/>
            </a:xfrm>
            <a:prstGeom prst="rect">
              <a:avLst/>
            </a:prstGeom>
            <a:solidFill>
              <a:srgbClr val="64A8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TextBox 13">
            <a:extLst>
              <a:ext uri="{FF2B5EF4-FFF2-40B4-BE49-F238E27FC236}">
                <a16:creationId xmlns:a16="http://schemas.microsoft.com/office/drawing/2014/main" id="{01F2FAA3-DA3F-17E0-4A7D-222B30CA8EC6}"/>
              </a:ext>
            </a:extLst>
          </p:cNvPr>
          <p:cNvSpPr txBox="1"/>
          <p:nvPr/>
        </p:nvSpPr>
        <p:spPr>
          <a:xfrm>
            <a:off x="5829758" y="1513472"/>
            <a:ext cx="5607586" cy="707886"/>
          </a:xfrm>
          <a:prstGeom prst="rect">
            <a:avLst/>
          </a:prstGeom>
          <a:noFill/>
        </p:spPr>
        <p:txBody>
          <a:bodyPr wrap="square" rtlCol="0">
            <a:spAutoFit/>
          </a:bodyPr>
          <a:lstStyle/>
          <a:p>
            <a:pPr algn="ctr"/>
            <a:r>
              <a:rPr lang="en-US" sz="2000" b="1" dirty="0">
                <a:solidFill>
                  <a:schemeClr val="bg1"/>
                </a:solidFill>
                <a:latin typeface="Roboto" panose="02000000000000000000" pitchFamily="2" charset="0"/>
                <a:ea typeface="Roboto" panose="02000000000000000000" pitchFamily="2" charset="0"/>
                <a:cs typeface="Roboto" panose="02000000000000000000" pitchFamily="2" charset="0"/>
              </a:rPr>
              <a:t>Innovation: We use creativity and persistence to solve problems.</a:t>
            </a:r>
          </a:p>
        </p:txBody>
      </p:sp>
    </p:spTree>
    <p:extLst>
      <p:ext uri="{BB962C8B-B14F-4D97-AF65-F5344CB8AC3E}">
        <p14:creationId xmlns:p14="http://schemas.microsoft.com/office/powerpoint/2010/main" val="1370320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04010-138E-E9A2-2080-9DB773E68780}"/>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81CCBD10-92EB-5ED3-6150-33D57200E017}"/>
              </a:ext>
            </a:extLst>
          </p:cNvPr>
          <p:cNvGrpSpPr/>
          <p:nvPr/>
        </p:nvGrpSpPr>
        <p:grpSpPr>
          <a:xfrm>
            <a:off x="457200" y="170180"/>
            <a:ext cx="11277600" cy="762634"/>
            <a:chOff x="457200" y="170180"/>
            <a:chExt cx="11277600" cy="762634"/>
          </a:xfrm>
        </p:grpSpPr>
        <p:sp>
          <p:nvSpPr>
            <p:cNvPr id="9" name="Google Shape;248;p31">
              <a:extLst>
                <a:ext uri="{FF2B5EF4-FFF2-40B4-BE49-F238E27FC236}">
                  <a16:creationId xmlns:a16="http://schemas.microsoft.com/office/drawing/2014/main" id="{A7E5BE77-1F3D-FAF3-B6F7-0F50B6B82167}"/>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10" name="Google Shape;250;p31">
              <a:extLst>
                <a:ext uri="{FF2B5EF4-FFF2-40B4-BE49-F238E27FC236}">
                  <a16:creationId xmlns:a16="http://schemas.microsoft.com/office/drawing/2014/main" id="{D545434C-F772-5C87-2741-2ED20359FE4F}"/>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Tasks</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grpSp>
        <p:nvGrpSpPr>
          <p:cNvPr id="17" name="Group 16">
            <a:extLst>
              <a:ext uri="{FF2B5EF4-FFF2-40B4-BE49-F238E27FC236}">
                <a16:creationId xmlns:a16="http://schemas.microsoft.com/office/drawing/2014/main" id="{68282A37-FE5B-61B7-318E-B4CDB014CBAB}"/>
              </a:ext>
            </a:extLst>
          </p:cNvPr>
          <p:cNvGrpSpPr/>
          <p:nvPr/>
        </p:nvGrpSpPr>
        <p:grpSpPr>
          <a:xfrm>
            <a:off x="612880" y="1145429"/>
            <a:ext cx="1188720" cy="1188720"/>
            <a:chOff x="612880" y="1145429"/>
            <a:chExt cx="1188720" cy="1188720"/>
          </a:xfrm>
        </p:grpSpPr>
        <p:sp>
          <p:nvSpPr>
            <p:cNvPr id="16" name="Oval 15">
              <a:extLst>
                <a:ext uri="{FF2B5EF4-FFF2-40B4-BE49-F238E27FC236}">
                  <a16:creationId xmlns:a16="http://schemas.microsoft.com/office/drawing/2014/main" id="{20F71A35-F611-4193-8E31-AFE96333C388}"/>
                </a:ext>
              </a:extLst>
            </p:cNvPr>
            <p:cNvSpPr/>
            <p:nvPr/>
          </p:nvSpPr>
          <p:spPr>
            <a:xfrm>
              <a:off x="612880" y="1145429"/>
              <a:ext cx="1188720" cy="1188720"/>
            </a:xfrm>
            <a:prstGeom prst="ellipse">
              <a:avLst/>
            </a:prstGeom>
            <a:solidFill>
              <a:srgbClr val="0660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A551"/>
                </a:solidFill>
              </a:endParaRPr>
            </a:p>
          </p:txBody>
        </p:sp>
        <p:pic>
          <p:nvPicPr>
            <p:cNvPr id="15" name="Graphic 14" descr="Good Idea with solid fill">
              <a:extLst>
                <a:ext uri="{FF2B5EF4-FFF2-40B4-BE49-F238E27FC236}">
                  <a16:creationId xmlns:a16="http://schemas.microsoft.com/office/drawing/2014/main" id="{3CB2DB6A-30BF-F9E3-3716-EAB2FE38D42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94059" y="1191149"/>
              <a:ext cx="1076466" cy="1097280"/>
            </a:xfrm>
            <a:prstGeom prst="rect">
              <a:avLst/>
            </a:prstGeom>
          </p:spPr>
        </p:pic>
      </p:grpSp>
      <p:sp>
        <p:nvSpPr>
          <p:cNvPr id="3" name="TextBox 2">
            <a:extLst>
              <a:ext uri="{FF2B5EF4-FFF2-40B4-BE49-F238E27FC236}">
                <a16:creationId xmlns:a16="http://schemas.microsoft.com/office/drawing/2014/main" id="{F0BE0D4D-5CC3-B3F1-F43D-3820DA02D688}"/>
              </a:ext>
            </a:extLst>
          </p:cNvPr>
          <p:cNvSpPr txBox="1"/>
          <p:nvPr/>
        </p:nvSpPr>
        <p:spPr>
          <a:xfrm>
            <a:off x="1882778" y="2556002"/>
            <a:ext cx="2985568" cy="2031325"/>
          </a:xfrm>
          <a:prstGeom prst="rect">
            <a:avLst/>
          </a:prstGeom>
          <a:noFill/>
        </p:spPr>
        <p:txBody>
          <a:bodyPr wrap="square" rtlCol="0">
            <a:spAutoFit/>
          </a:bodyPr>
          <a:lstStyle/>
          <a:p>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Use the planning sheet on page 29 of your Engineering Notebook.</a:t>
            </a:r>
          </a:p>
          <a:p>
            <a:endParaRPr lang="en-US" b="1" dirty="0">
              <a:solidFill>
                <a:srgbClr val="ED1C24"/>
              </a:solidFill>
              <a:latin typeface="Roboto" panose="02000000000000000000" pitchFamily="2" charset="0"/>
              <a:ea typeface="Roboto" panose="02000000000000000000" pitchFamily="2" charset="0"/>
              <a:cs typeface="Roboto" panose="02000000000000000000" pitchFamily="2" charset="0"/>
            </a:endParaRPr>
          </a:p>
          <a:p>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Determine what materials you might need to create a prototype.</a:t>
            </a:r>
          </a:p>
        </p:txBody>
      </p:sp>
      <p:sp>
        <p:nvSpPr>
          <p:cNvPr id="13" name="Text Placeholder 2">
            <a:extLst>
              <a:ext uri="{FF2B5EF4-FFF2-40B4-BE49-F238E27FC236}">
                <a16:creationId xmlns:a16="http://schemas.microsoft.com/office/drawing/2014/main" id="{633F7B0A-9ECC-9258-1B3E-6B8C01FA3F29}"/>
              </a:ext>
            </a:extLst>
          </p:cNvPr>
          <p:cNvSpPr txBox="1">
            <a:spLocks/>
          </p:cNvSpPr>
          <p:nvPr/>
        </p:nvSpPr>
        <p:spPr>
          <a:xfrm>
            <a:off x="1882778" y="1186456"/>
            <a:ext cx="10069735" cy="720607"/>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800" b="1" dirty="0">
                <a:solidFill>
                  <a:srgbClr val="0660AC"/>
                </a:solidFill>
                <a:latin typeface="Roboto" panose="02000000000000000000" pitchFamily="2" charset="0"/>
                <a:ea typeface="Roboto" panose="02000000000000000000" pitchFamily="2" charset="0"/>
                <a:cs typeface="Roboto" panose="02000000000000000000" pitchFamily="2" charset="0"/>
              </a:rPr>
              <a:t>How can you develop your solution? </a:t>
            </a:r>
          </a:p>
        </p:txBody>
      </p:sp>
      <p:sp>
        <p:nvSpPr>
          <p:cNvPr id="5" name="TextBox 4">
            <a:extLst>
              <a:ext uri="{FF2B5EF4-FFF2-40B4-BE49-F238E27FC236}">
                <a16:creationId xmlns:a16="http://schemas.microsoft.com/office/drawing/2014/main" id="{46CFCEC0-D485-65E5-E22A-3E577CD4BE06}"/>
              </a:ext>
            </a:extLst>
          </p:cNvPr>
          <p:cNvSpPr txBox="1"/>
          <p:nvPr/>
        </p:nvSpPr>
        <p:spPr>
          <a:xfrm>
            <a:off x="5606565" y="2223676"/>
            <a:ext cx="1205779" cy="369332"/>
          </a:xfrm>
          <a:prstGeom prst="rect">
            <a:avLst/>
          </a:prstGeom>
          <a:noFill/>
        </p:spPr>
        <p:txBody>
          <a:bodyPr wrap="none" rtlCol="0">
            <a:spAutoFit/>
          </a:bodyPr>
          <a:lstStyle/>
          <a:p>
            <a:r>
              <a:rPr lang="en-US" sz="1800" b="1" i="0" u="none" strike="noStrike" baseline="0" dirty="0">
                <a:solidFill>
                  <a:srgbClr val="FFFFFF"/>
                </a:solidFill>
                <a:latin typeface="Roboto" panose="02000000000000000000" pitchFamily="2" charset="0"/>
                <a:ea typeface="Roboto" panose="02000000000000000000" pitchFamily="2" charset="0"/>
              </a:rPr>
              <a:t>PROCESS</a:t>
            </a:r>
            <a:endParaRPr lang="en-US" sz="2200" b="1" dirty="0">
              <a:solidFill>
                <a:schemeClr val="bg1"/>
              </a:solidFill>
              <a:latin typeface="Roboto" panose="02000000000000000000" pitchFamily="2" charset="0"/>
              <a:ea typeface="Roboto" panose="02000000000000000000" pitchFamily="2" charset="0"/>
            </a:endParaRPr>
          </a:p>
        </p:txBody>
      </p:sp>
      <p:sp>
        <p:nvSpPr>
          <p:cNvPr id="6" name="TextBox 5">
            <a:extLst>
              <a:ext uri="{FF2B5EF4-FFF2-40B4-BE49-F238E27FC236}">
                <a16:creationId xmlns:a16="http://schemas.microsoft.com/office/drawing/2014/main" id="{BBE03498-4A7C-9528-E28D-7B1329E08400}"/>
              </a:ext>
            </a:extLst>
          </p:cNvPr>
          <p:cNvSpPr txBox="1"/>
          <p:nvPr/>
        </p:nvSpPr>
        <p:spPr>
          <a:xfrm>
            <a:off x="1882778" y="4844282"/>
            <a:ext cx="3526971" cy="584775"/>
          </a:xfrm>
          <a:prstGeom prst="rect">
            <a:avLst/>
          </a:prstGeom>
          <a:noFill/>
        </p:spPr>
        <p:txBody>
          <a:bodyPr wrap="square" rtlCol="0">
            <a:spAutoFit/>
          </a:bodyPr>
          <a:lstStyle/>
          <a:p>
            <a:pPr algn="l"/>
            <a:r>
              <a:rPr lang="en-US" sz="1600" b="1" i="0" u="none" strike="noStrike" baseline="0" dirty="0">
                <a:solidFill>
                  <a:srgbClr val="03558D"/>
                </a:solidFill>
                <a:latin typeface="Roboto" panose="02000000000000000000" pitchFamily="2" charset="0"/>
                <a:ea typeface="Roboto" panose="02000000000000000000" pitchFamily="2" charset="0"/>
              </a:rPr>
              <a:t>Describe the process you followed to develop your innovative solution.</a:t>
            </a:r>
            <a:endParaRPr lang="en-US" sz="2000" b="1" dirty="0">
              <a:solidFill>
                <a:srgbClr val="03558D"/>
              </a:solidFill>
              <a:latin typeface="Roboto" panose="02000000000000000000" pitchFamily="2" charset="0"/>
              <a:ea typeface="Roboto" panose="02000000000000000000" pitchFamily="2" charset="0"/>
            </a:endParaRPr>
          </a:p>
        </p:txBody>
      </p:sp>
      <p:grpSp>
        <p:nvGrpSpPr>
          <p:cNvPr id="11" name="Group 10">
            <a:extLst>
              <a:ext uri="{FF2B5EF4-FFF2-40B4-BE49-F238E27FC236}">
                <a16:creationId xmlns:a16="http://schemas.microsoft.com/office/drawing/2014/main" id="{6B7B21BC-8F91-2B83-F33C-257CD3E97657}"/>
              </a:ext>
            </a:extLst>
          </p:cNvPr>
          <p:cNvGrpSpPr/>
          <p:nvPr/>
        </p:nvGrpSpPr>
        <p:grpSpPr>
          <a:xfrm>
            <a:off x="5728692" y="1907063"/>
            <a:ext cx="6006108" cy="4272386"/>
            <a:chOff x="5728692" y="1907063"/>
            <a:chExt cx="6006108" cy="4272386"/>
          </a:xfrm>
        </p:grpSpPr>
        <p:pic>
          <p:nvPicPr>
            <p:cNvPr id="2" name="Picture 1">
              <a:extLst>
                <a:ext uri="{FF2B5EF4-FFF2-40B4-BE49-F238E27FC236}">
                  <a16:creationId xmlns:a16="http://schemas.microsoft.com/office/drawing/2014/main" id="{67E12F15-7D7D-4B6E-4AB9-E6ACD4899BA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609" b="99710" l="0" r="96289">
                          <a14:foregroundMark x1="13608" y1="10725" x2="14021" y2="36232"/>
                          <a14:foregroundMark x1="4948" y1="12464" x2="27629" y2="17681"/>
                          <a14:foregroundMark x1="27629" y1="17681" x2="92371" y2="9275"/>
                          <a14:foregroundMark x1="92371" y1="9275" x2="95052" y2="12754"/>
                          <a14:foregroundMark x1="92990" y1="2609" x2="88866" y2="6377"/>
                          <a14:foregroundMark x1="89691" y1="13913" x2="92990" y2="20870"/>
                          <a14:foregroundMark x1="96289" y1="4058" x2="92165" y2="11304"/>
                          <a14:foregroundMark x1="93402" y1="20000" x2="93608" y2="93623"/>
                          <a14:foregroundMark x1="93608" y1="93623" x2="93814" y2="95652"/>
                          <a14:foregroundMark x1="93196" y1="54783" x2="93608" y2="98551"/>
                          <a14:foregroundMark x1="95258" y1="97391" x2="91546" y2="87826"/>
                          <a14:foregroundMark x1="91546" y1="87826" x2="94227" y2="75362"/>
                          <a14:foregroundMark x1="94227" y1="75362" x2="92990" y2="39710"/>
                          <a14:foregroundMark x1="92990" y1="39710" x2="94227" y2="24638"/>
                          <a14:foregroundMark x1="94227" y1="24638" x2="86598" y2="18261"/>
                          <a14:foregroundMark x1="76082" y1="11884" x2="9691" y2="11304"/>
                          <a14:foregroundMark x1="9691" y1="11304" x2="4124" y2="14203"/>
                          <a14:foregroundMark x1="2474" y1="16522" x2="5155" y2="27826"/>
                          <a14:foregroundMark x1="5155" y1="27826" x2="2062" y2="56232"/>
                          <a14:foregroundMark x1="2062" y1="56232" x2="5155" y2="98261"/>
                          <a14:foregroundMark x1="5155" y1="98261" x2="1649" y2="99130"/>
                          <a14:foregroundMark x1="11753" y1="23188" x2="37320" y2="28116"/>
                          <a14:foregroundMark x1="32990" y1="22609" x2="19588" y2="22029"/>
                          <a14:foregroundMark x1="5567" y1="10145" x2="49897" y2="73043"/>
                          <a14:foregroundMark x1="49897" y1="73043" x2="61856" y2="82609"/>
                          <a14:foregroundMark x1="84124" y1="30435" x2="9072" y2="89275"/>
                          <a14:foregroundMark x1="9072" y1="89275" x2="8866" y2="89275"/>
                          <a14:foregroundMark x1="35670" y1="36812" x2="70722" y2="70725"/>
                          <a14:foregroundMark x1="65155" y1="37391" x2="80619" y2="60290"/>
                          <a14:foregroundMark x1="75052" y1="35362" x2="90309" y2="50145"/>
                          <a14:foregroundMark x1="82680" y1="25507" x2="0" y2="59420"/>
                          <a14:foregroundMark x1="77938" y1="20000" x2="18351" y2="40870"/>
                          <a14:foregroundMark x1="9278" y1="46087" x2="36289" y2="91304"/>
                          <a14:foregroundMark x1="36495" y1="94783" x2="94227" y2="68986"/>
                          <a14:foregroundMark x1="87835" y1="49855" x2="28041" y2="85507"/>
                          <a14:foregroundMark x1="9278" y1="57101" x2="21649" y2="88116"/>
                          <a14:foregroundMark x1="21649" y1="88116" x2="21856" y2="88406"/>
                          <a14:foregroundMark x1="22062" y1="56812" x2="44330" y2="77681"/>
                          <a14:foregroundMark x1="1649" y1="8696" x2="98351" y2="15072"/>
                          <a14:foregroundMark x1="98351" y1="15072" x2="96082" y2="96522"/>
                          <a14:foregroundMark x1="96082" y1="96522" x2="2887" y2="99710"/>
                          <a14:foregroundMark x1="2887" y1="99710" x2="1031" y2="88116"/>
                          <a14:foregroundMark x1="1031" y1="88116" x2="2474" y2="9275"/>
                          <a14:foregroundMark x1="86804" y1="23768" x2="83299" y2="27536"/>
                          <a14:foregroundMark x1="89485" y1="47826" x2="85979" y2="68986"/>
                          <a14:foregroundMark x1="71753" y1="89855" x2="71753" y2="89855"/>
                          <a14:foregroundMark x1="83505" y1="90725" x2="84536" y2="78841"/>
                        </a14:backgroundRemoval>
                      </a14:imgEffect>
                    </a14:imgLayer>
                  </a14:imgProps>
                </a:ext>
              </a:extLst>
            </a:blip>
            <a:stretch>
              <a:fillRect/>
            </a:stretch>
          </p:blipFill>
          <p:spPr>
            <a:xfrm>
              <a:off x="5728692" y="1907063"/>
              <a:ext cx="6006108" cy="4272386"/>
            </a:xfrm>
            <a:prstGeom prst="rect">
              <a:avLst/>
            </a:prstGeom>
          </p:spPr>
        </p:pic>
        <p:sp>
          <p:nvSpPr>
            <p:cNvPr id="7" name="Rectangle 6">
              <a:extLst>
                <a:ext uri="{FF2B5EF4-FFF2-40B4-BE49-F238E27FC236}">
                  <a16:creationId xmlns:a16="http://schemas.microsoft.com/office/drawing/2014/main" id="{77422CE4-BB39-9D7B-811F-D796ACB11BBA}"/>
                </a:ext>
              </a:extLst>
            </p:cNvPr>
            <p:cNvSpPr/>
            <p:nvPr/>
          </p:nvSpPr>
          <p:spPr>
            <a:xfrm>
              <a:off x="6209454" y="2593008"/>
              <a:ext cx="1504991" cy="51080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999005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163E3-E541-5FE9-785A-9F5E39BBFCD4}"/>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A5A31A31-B5C5-06E5-3B02-8DD2415950A1}"/>
              </a:ext>
            </a:extLst>
          </p:cNvPr>
          <p:cNvGrpSpPr/>
          <p:nvPr/>
        </p:nvGrpSpPr>
        <p:grpSpPr>
          <a:xfrm>
            <a:off x="457200" y="170180"/>
            <a:ext cx="11277600" cy="762634"/>
            <a:chOff x="457200" y="170180"/>
            <a:chExt cx="11277600" cy="762634"/>
          </a:xfrm>
        </p:grpSpPr>
        <p:sp>
          <p:nvSpPr>
            <p:cNvPr id="9" name="Google Shape;248;p31">
              <a:extLst>
                <a:ext uri="{FF2B5EF4-FFF2-40B4-BE49-F238E27FC236}">
                  <a16:creationId xmlns:a16="http://schemas.microsoft.com/office/drawing/2014/main" id="{36FAB4EF-84A0-4C04-D9DB-30B19CD5AE14}"/>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10" name="Google Shape;250;p31">
              <a:extLst>
                <a:ext uri="{FF2B5EF4-FFF2-40B4-BE49-F238E27FC236}">
                  <a16:creationId xmlns:a16="http://schemas.microsoft.com/office/drawing/2014/main" id="{BB1AB903-273A-6858-FC07-A62CF19D3FF3}"/>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Tasks</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13" name="Text Placeholder 2">
            <a:extLst>
              <a:ext uri="{FF2B5EF4-FFF2-40B4-BE49-F238E27FC236}">
                <a16:creationId xmlns:a16="http://schemas.microsoft.com/office/drawing/2014/main" id="{7C56E4BD-5091-15CC-FDDA-7B64E0C6A623}"/>
              </a:ext>
            </a:extLst>
          </p:cNvPr>
          <p:cNvSpPr txBox="1">
            <a:spLocks/>
          </p:cNvSpPr>
          <p:nvPr/>
        </p:nvSpPr>
        <p:spPr>
          <a:xfrm>
            <a:off x="1882779" y="1145429"/>
            <a:ext cx="9682844" cy="1485900"/>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800" b="1" dirty="0">
                <a:solidFill>
                  <a:srgbClr val="0660AC"/>
                </a:solidFill>
                <a:latin typeface="Roboto" panose="02000000000000000000" pitchFamily="2" charset="0"/>
                <a:ea typeface="Roboto" panose="02000000000000000000" pitchFamily="2" charset="0"/>
                <a:cs typeface="Roboto" panose="02000000000000000000" pitchFamily="2" charset="0"/>
              </a:rPr>
              <a:t>Review the Robot Game Missions video and Robot Game Rulebook.</a:t>
            </a:r>
          </a:p>
        </p:txBody>
      </p:sp>
      <p:sp>
        <p:nvSpPr>
          <p:cNvPr id="3" name="TextBox 2">
            <a:extLst>
              <a:ext uri="{FF2B5EF4-FFF2-40B4-BE49-F238E27FC236}">
                <a16:creationId xmlns:a16="http://schemas.microsoft.com/office/drawing/2014/main" id="{38A50A1B-3382-F1D5-3083-4E25B7306331}"/>
              </a:ext>
            </a:extLst>
          </p:cNvPr>
          <p:cNvSpPr txBox="1"/>
          <p:nvPr/>
        </p:nvSpPr>
        <p:spPr>
          <a:xfrm>
            <a:off x="683710" y="2843944"/>
            <a:ext cx="2690861" cy="1477328"/>
          </a:xfrm>
          <a:prstGeom prst="rect">
            <a:avLst/>
          </a:prstGeom>
          <a:noFill/>
        </p:spPr>
        <p:txBody>
          <a:bodyPr wrap="square" rtlCol="0">
            <a:spAutoFit/>
          </a:bodyPr>
          <a:lstStyle/>
          <a:p>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What missions have you completed so far?</a:t>
            </a:r>
          </a:p>
          <a:p>
            <a:endParaRPr lang="en-US" b="1" dirty="0">
              <a:solidFill>
                <a:srgbClr val="ED1C24"/>
              </a:solidFill>
              <a:latin typeface="Roboto" panose="02000000000000000000" pitchFamily="2" charset="0"/>
              <a:ea typeface="Roboto" panose="02000000000000000000" pitchFamily="2" charset="0"/>
              <a:cs typeface="Roboto" panose="02000000000000000000" pitchFamily="2" charset="0"/>
            </a:endParaRPr>
          </a:p>
          <a:p>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Which missions do you still want to try? </a:t>
            </a:r>
          </a:p>
        </p:txBody>
      </p:sp>
      <p:grpSp>
        <p:nvGrpSpPr>
          <p:cNvPr id="6" name="Group 5">
            <a:extLst>
              <a:ext uri="{FF2B5EF4-FFF2-40B4-BE49-F238E27FC236}">
                <a16:creationId xmlns:a16="http://schemas.microsoft.com/office/drawing/2014/main" id="{BE71161F-29AC-BF8F-63B1-4737AB5CC114}"/>
              </a:ext>
            </a:extLst>
          </p:cNvPr>
          <p:cNvGrpSpPr/>
          <p:nvPr/>
        </p:nvGrpSpPr>
        <p:grpSpPr>
          <a:xfrm>
            <a:off x="587828" y="1145429"/>
            <a:ext cx="1188720" cy="1188720"/>
            <a:chOff x="612880" y="1145429"/>
            <a:chExt cx="1188720" cy="1188720"/>
          </a:xfrm>
        </p:grpSpPr>
        <p:sp>
          <p:nvSpPr>
            <p:cNvPr id="7" name="Oval 6">
              <a:extLst>
                <a:ext uri="{FF2B5EF4-FFF2-40B4-BE49-F238E27FC236}">
                  <a16:creationId xmlns:a16="http://schemas.microsoft.com/office/drawing/2014/main" id="{2A35F9E7-96B8-535C-22CE-95845A74E90B}"/>
                </a:ext>
              </a:extLst>
            </p:cNvPr>
            <p:cNvSpPr/>
            <p:nvPr/>
          </p:nvSpPr>
          <p:spPr>
            <a:xfrm>
              <a:off x="612880" y="1145429"/>
              <a:ext cx="1188720" cy="1188720"/>
            </a:xfrm>
            <a:prstGeom prst="ellipse">
              <a:avLst/>
            </a:prstGeom>
            <a:solidFill>
              <a:srgbClr val="0660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Sports Field with solid fill">
              <a:extLst>
                <a:ext uri="{FF2B5EF4-FFF2-40B4-BE49-F238E27FC236}">
                  <a16:creationId xmlns:a16="http://schemas.microsoft.com/office/drawing/2014/main" id="{6D8BA9E1-1A35-7AD4-D86F-320538D140E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08762" y="1240157"/>
              <a:ext cx="996955" cy="996955"/>
            </a:xfrm>
            <a:prstGeom prst="rect">
              <a:avLst/>
            </a:prstGeom>
          </p:spPr>
        </p:pic>
      </p:grpSp>
      <p:pic>
        <p:nvPicPr>
          <p:cNvPr id="2" name="Picture 1">
            <a:extLst>
              <a:ext uri="{FF2B5EF4-FFF2-40B4-BE49-F238E27FC236}">
                <a16:creationId xmlns:a16="http://schemas.microsoft.com/office/drawing/2014/main" id="{B500CC59-38B4-EDD1-DF4B-DCACF952F9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329618" y="2546764"/>
            <a:ext cx="5489588" cy="3661531"/>
          </a:xfrm>
          <a:prstGeom prst="rect">
            <a:avLst/>
          </a:prstGeom>
        </p:spPr>
      </p:pic>
      <p:pic>
        <p:nvPicPr>
          <p:cNvPr id="14" name="Picture 13">
            <a:extLst>
              <a:ext uri="{FF2B5EF4-FFF2-40B4-BE49-F238E27FC236}">
                <a16:creationId xmlns:a16="http://schemas.microsoft.com/office/drawing/2014/main" id="{A96A0076-4478-1AA5-4AD2-A45CEE766183}"/>
              </a:ext>
            </a:extLst>
          </p:cNvPr>
          <p:cNvPicPr>
            <a:picLocks noChangeAspect="1"/>
          </p:cNvPicPr>
          <p:nvPr/>
        </p:nvPicPr>
        <p:blipFill>
          <a:blip r:embed="rId5"/>
          <a:stretch>
            <a:fillRect/>
          </a:stretch>
        </p:blipFill>
        <p:spPr>
          <a:xfrm>
            <a:off x="3686806" y="2757865"/>
            <a:ext cx="2517069" cy="3323894"/>
          </a:xfrm>
          <a:prstGeom prst="rect">
            <a:avLst/>
          </a:prstGeom>
        </p:spPr>
      </p:pic>
    </p:spTree>
    <p:extLst>
      <p:ext uri="{BB962C8B-B14F-4D97-AF65-F5344CB8AC3E}">
        <p14:creationId xmlns:p14="http://schemas.microsoft.com/office/powerpoint/2010/main" val="1669780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EAB54-021A-47DB-7189-CBDD80C65BBB}"/>
            </a:ext>
          </a:extLst>
        </p:cNvPr>
        <p:cNvGrpSpPr/>
        <p:nvPr/>
      </p:nvGrpSpPr>
      <p:grpSpPr>
        <a:xfrm>
          <a:off x="0" y="0"/>
          <a:ext cx="0" cy="0"/>
          <a:chOff x="0" y="0"/>
          <a:chExt cx="0" cy="0"/>
        </a:xfrm>
      </p:grpSpPr>
      <p:grpSp>
        <p:nvGrpSpPr>
          <p:cNvPr id="8" name="Group 7">
            <a:extLst>
              <a:ext uri="{FF2B5EF4-FFF2-40B4-BE49-F238E27FC236}">
                <a16:creationId xmlns:a16="http://schemas.microsoft.com/office/drawing/2014/main" id="{DFB31C15-01F4-D894-95C7-DC88A5C2F58E}"/>
              </a:ext>
            </a:extLst>
          </p:cNvPr>
          <p:cNvGrpSpPr/>
          <p:nvPr/>
        </p:nvGrpSpPr>
        <p:grpSpPr>
          <a:xfrm>
            <a:off x="457200" y="170180"/>
            <a:ext cx="11277600" cy="762634"/>
            <a:chOff x="457200" y="170180"/>
            <a:chExt cx="11277600" cy="762634"/>
          </a:xfrm>
        </p:grpSpPr>
        <p:sp>
          <p:nvSpPr>
            <p:cNvPr id="9" name="Google Shape;248;p31">
              <a:extLst>
                <a:ext uri="{FF2B5EF4-FFF2-40B4-BE49-F238E27FC236}">
                  <a16:creationId xmlns:a16="http://schemas.microsoft.com/office/drawing/2014/main" id="{B137601C-BBDF-411E-6693-539F86F8E1E5}"/>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10" name="Google Shape;250;p31">
              <a:extLst>
                <a:ext uri="{FF2B5EF4-FFF2-40B4-BE49-F238E27FC236}">
                  <a16:creationId xmlns:a16="http://schemas.microsoft.com/office/drawing/2014/main" id="{69CDC147-53C8-516B-AC1B-A89D53AB83A4}"/>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Tasks</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13" name="Text Placeholder 2">
            <a:extLst>
              <a:ext uri="{FF2B5EF4-FFF2-40B4-BE49-F238E27FC236}">
                <a16:creationId xmlns:a16="http://schemas.microsoft.com/office/drawing/2014/main" id="{C7226156-F2CB-C22E-C829-C0868F23EEB1}"/>
              </a:ext>
            </a:extLst>
          </p:cNvPr>
          <p:cNvSpPr txBox="1">
            <a:spLocks/>
          </p:cNvSpPr>
          <p:nvPr/>
        </p:nvSpPr>
        <p:spPr>
          <a:xfrm>
            <a:off x="1872430" y="1494162"/>
            <a:ext cx="9682844" cy="1485900"/>
          </a:xfrm>
          <a:prstGeom prst="rect">
            <a:avLst/>
          </a:prstGeom>
        </p:spPr>
        <p:txBody>
          <a:bodyPr vert="horz" lIns="91440" tIns="45720" rIns="91440" bIns="4572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800" b="1" dirty="0">
                <a:solidFill>
                  <a:srgbClr val="0660AC"/>
                </a:solidFill>
                <a:latin typeface="Roboto" panose="02000000000000000000" pitchFamily="2" charset="0"/>
                <a:ea typeface="Roboto" panose="02000000000000000000" pitchFamily="2" charset="0"/>
                <a:cs typeface="Roboto" panose="02000000000000000000" pitchFamily="2" charset="0"/>
              </a:rPr>
              <a:t>Complete the Pseudocode sheet on page 28 of your Engineering Notebook.</a:t>
            </a:r>
          </a:p>
        </p:txBody>
      </p:sp>
      <p:sp>
        <p:nvSpPr>
          <p:cNvPr id="3" name="TextBox 2">
            <a:extLst>
              <a:ext uri="{FF2B5EF4-FFF2-40B4-BE49-F238E27FC236}">
                <a16:creationId xmlns:a16="http://schemas.microsoft.com/office/drawing/2014/main" id="{220A8AB7-35E6-200D-DB34-3EE3C0E2625D}"/>
              </a:ext>
            </a:extLst>
          </p:cNvPr>
          <p:cNvSpPr txBox="1"/>
          <p:nvPr/>
        </p:nvSpPr>
        <p:spPr>
          <a:xfrm>
            <a:off x="1872430" y="3429000"/>
            <a:ext cx="5197643" cy="646331"/>
          </a:xfrm>
          <a:prstGeom prst="rect">
            <a:avLst/>
          </a:prstGeom>
          <a:noFill/>
        </p:spPr>
        <p:txBody>
          <a:bodyPr wrap="square" rtlCol="0">
            <a:spAutoFit/>
          </a:bodyPr>
          <a:lstStyle/>
          <a:p>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Put your program ideas in the SPIKE</a:t>
            </a:r>
            <a:r>
              <a:rPr lang="en-US" b="1" baseline="30000" dirty="0">
                <a:solidFill>
                  <a:srgbClr val="ED1C24"/>
                </a:solidFill>
                <a:latin typeface="Roboto" panose="02000000000000000000" pitchFamily="2" charset="0"/>
                <a:ea typeface="Roboto" panose="02000000000000000000" pitchFamily="2" charset="0"/>
                <a:cs typeface="Roboto" panose="02000000000000000000" pitchFamily="2" charset="0"/>
              </a:rPr>
              <a:t>TM</a:t>
            </a:r>
            <a:r>
              <a:rPr lang="en-US" b="1" dirty="0">
                <a:solidFill>
                  <a:srgbClr val="ED1C24"/>
                </a:solidFill>
                <a:latin typeface="Roboto" panose="02000000000000000000" pitchFamily="2" charset="0"/>
                <a:ea typeface="Roboto" panose="02000000000000000000" pitchFamily="2" charset="0"/>
                <a:cs typeface="Roboto" panose="02000000000000000000" pitchFamily="2" charset="0"/>
              </a:rPr>
              <a:t> app, test if they work with your robot on the  mat.</a:t>
            </a:r>
          </a:p>
        </p:txBody>
      </p:sp>
      <p:grpSp>
        <p:nvGrpSpPr>
          <p:cNvPr id="6" name="Group 5">
            <a:extLst>
              <a:ext uri="{FF2B5EF4-FFF2-40B4-BE49-F238E27FC236}">
                <a16:creationId xmlns:a16="http://schemas.microsoft.com/office/drawing/2014/main" id="{437CF401-2255-76AD-67E2-091F543BBB0E}"/>
              </a:ext>
            </a:extLst>
          </p:cNvPr>
          <p:cNvGrpSpPr/>
          <p:nvPr/>
        </p:nvGrpSpPr>
        <p:grpSpPr>
          <a:xfrm>
            <a:off x="587828" y="1145429"/>
            <a:ext cx="1188720" cy="1188720"/>
            <a:chOff x="612880" y="1145429"/>
            <a:chExt cx="1188720" cy="1188720"/>
          </a:xfrm>
        </p:grpSpPr>
        <p:sp>
          <p:nvSpPr>
            <p:cNvPr id="7" name="Oval 6">
              <a:extLst>
                <a:ext uri="{FF2B5EF4-FFF2-40B4-BE49-F238E27FC236}">
                  <a16:creationId xmlns:a16="http://schemas.microsoft.com/office/drawing/2014/main" id="{44C97BDB-F4CC-7411-80D9-1FBB8D7EE26D}"/>
                </a:ext>
              </a:extLst>
            </p:cNvPr>
            <p:cNvSpPr/>
            <p:nvPr/>
          </p:nvSpPr>
          <p:spPr>
            <a:xfrm>
              <a:off x="612880" y="1145429"/>
              <a:ext cx="1188720" cy="1188720"/>
            </a:xfrm>
            <a:prstGeom prst="ellipse">
              <a:avLst/>
            </a:prstGeom>
            <a:solidFill>
              <a:srgbClr val="0660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Graphic 10" descr="Sports Field with solid fill">
              <a:extLst>
                <a:ext uri="{FF2B5EF4-FFF2-40B4-BE49-F238E27FC236}">
                  <a16:creationId xmlns:a16="http://schemas.microsoft.com/office/drawing/2014/main" id="{6B1F1E8B-3D35-5DA6-D27A-2A4D4C9E977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08762" y="1240157"/>
              <a:ext cx="996955" cy="996955"/>
            </a:xfrm>
            <a:prstGeom prst="rect">
              <a:avLst/>
            </a:prstGeom>
          </p:spPr>
        </p:pic>
      </p:grpSp>
      <p:pic>
        <p:nvPicPr>
          <p:cNvPr id="5" name="Picture 4">
            <a:extLst>
              <a:ext uri="{FF2B5EF4-FFF2-40B4-BE49-F238E27FC236}">
                <a16:creationId xmlns:a16="http://schemas.microsoft.com/office/drawing/2014/main" id="{C62D4994-E517-FEA3-8379-B6E9BF151054}"/>
              </a:ext>
            </a:extLst>
          </p:cNvPr>
          <p:cNvPicPr>
            <a:picLocks noChangeAspect="1"/>
          </p:cNvPicPr>
          <p:nvPr/>
        </p:nvPicPr>
        <p:blipFill>
          <a:blip r:embed="rId4"/>
          <a:stretch>
            <a:fillRect/>
          </a:stretch>
        </p:blipFill>
        <p:spPr>
          <a:xfrm>
            <a:off x="7804199" y="2709605"/>
            <a:ext cx="2627063" cy="3433618"/>
          </a:xfrm>
          <a:prstGeom prst="rect">
            <a:avLst/>
          </a:prstGeom>
        </p:spPr>
      </p:pic>
    </p:spTree>
    <p:extLst>
      <p:ext uri="{BB962C8B-B14F-4D97-AF65-F5344CB8AC3E}">
        <p14:creationId xmlns:p14="http://schemas.microsoft.com/office/powerpoint/2010/main" val="949264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42D88-F1D7-EBDD-E6D8-E09A710A1116}"/>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420A7C67-F243-5FFE-E265-46349BB83707}"/>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1C48B353-6C8C-E37C-716D-5C7208119DF2}"/>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8" name="Google Shape;250;p31">
              <a:extLst>
                <a:ext uri="{FF2B5EF4-FFF2-40B4-BE49-F238E27FC236}">
                  <a16:creationId xmlns:a16="http://schemas.microsoft.com/office/drawing/2014/main" id="{2032C11E-AFB9-6FA6-8788-10BA268D51A1}"/>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Reflect</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11" name="Text Placeholder 2">
            <a:extLst>
              <a:ext uri="{FF2B5EF4-FFF2-40B4-BE49-F238E27FC236}">
                <a16:creationId xmlns:a16="http://schemas.microsoft.com/office/drawing/2014/main" id="{BB4A7199-DF59-C861-6CFC-158D81D4FADB}"/>
              </a:ext>
            </a:extLst>
          </p:cNvPr>
          <p:cNvSpPr txBox="1">
            <a:spLocks/>
          </p:cNvSpPr>
          <p:nvPr/>
        </p:nvSpPr>
        <p:spPr>
          <a:xfrm>
            <a:off x="1943100" y="1262058"/>
            <a:ext cx="9682844" cy="486911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dirty="0">
                <a:solidFill>
                  <a:srgbClr val="0660AC"/>
                </a:solidFill>
                <a:latin typeface="Roboto" panose="02000000000000000000" pitchFamily="2" charset="0"/>
                <a:ea typeface="Roboto" panose="02000000000000000000" pitchFamily="2" charset="0"/>
                <a:cs typeface="Roboto" panose="02000000000000000000" pitchFamily="2" charset="0"/>
              </a:rPr>
              <a:t>What is the next step in developing your innovation project solution? </a:t>
            </a:r>
          </a:p>
          <a:p>
            <a:pPr marL="0" indent="0">
              <a:buNone/>
            </a:pPr>
            <a:r>
              <a:rPr lang="en-US" sz="4000" b="1" dirty="0">
                <a:solidFill>
                  <a:srgbClr val="0660AC"/>
                </a:solidFill>
                <a:latin typeface="Roboto" panose="02000000000000000000" pitchFamily="2" charset="0"/>
                <a:ea typeface="Roboto" panose="02000000000000000000" pitchFamily="2" charset="0"/>
                <a:cs typeface="Roboto" panose="02000000000000000000" pitchFamily="2" charset="0"/>
              </a:rPr>
              <a:t>How will documenting your progress on the innovation project help your team’s   judging	session	at the event?</a:t>
            </a:r>
          </a:p>
        </p:txBody>
      </p:sp>
      <p:grpSp>
        <p:nvGrpSpPr>
          <p:cNvPr id="13" name="Group 12">
            <a:extLst>
              <a:ext uri="{FF2B5EF4-FFF2-40B4-BE49-F238E27FC236}">
                <a16:creationId xmlns:a16="http://schemas.microsoft.com/office/drawing/2014/main" id="{7477E9F4-281B-434C-0436-E89014E4FE5D}"/>
              </a:ext>
            </a:extLst>
          </p:cNvPr>
          <p:cNvGrpSpPr/>
          <p:nvPr/>
        </p:nvGrpSpPr>
        <p:grpSpPr>
          <a:xfrm>
            <a:off x="612880" y="1145429"/>
            <a:ext cx="1188720" cy="1188720"/>
            <a:chOff x="612880" y="1145429"/>
            <a:chExt cx="1188720" cy="1188720"/>
          </a:xfrm>
        </p:grpSpPr>
        <p:sp>
          <p:nvSpPr>
            <p:cNvPr id="14" name="Oval 13">
              <a:extLst>
                <a:ext uri="{FF2B5EF4-FFF2-40B4-BE49-F238E27FC236}">
                  <a16:creationId xmlns:a16="http://schemas.microsoft.com/office/drawing/2014/main" id="{4BD1659B-66EF-0815-2E27-95BA50DDBB87}"/>
                </a:ext>
              </a:extLst>
            </p:cNvPr>
            <p:cNvSpPr/>
            <p:nvPr/>
          </p:nvSpPr>
          <p:spPr>
            <a:xfrm>
              <a:off x="612880" y="1145429"/>
              <a:ext cx="1188720" cy="1188720"/>
            </a:xfrm>
            <a:prstGeom prst="ellipse">
              <a:avLst/>
            </a:prstGeom>
            <a:solidFill>
              <a:srgbClr val="0660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Thought with solid fill">
              <a:extLst>
                <a:ext uri="{FF2B5EF4-FFF2-40B4-BE49-F238E27FC236}">
                  <a16:creationId xmlns:a16="http://schemas.microsoft.com/office/drawing/2014/main" id="{52C208DA-FC57-63FA-31E6-9CD9688B1CF9}"/>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75889" y="1262058"/>
              <a:ext cx="931281" cy="931281"/>
            </a:xfrm>
            <a:prstGeom prst="rect">
              <a:avLst/>
            </a:prstGeom>
          </p:spPr>
        </p:pic>
      </p:grpSp>
      <p:pic>
        <p:nvPicPr>
          <p:cNvPr id="2" name="Picture 1" descr="A cartoon of a child and a child&#10;&#10;AI-generated content may be incorrect.">
            <a:extLst>
              <a:ext uri="{FF2B5EF4-FFF2-40B4-BE49-F238E27FC236}">
                <a16:creationId xmlns:a16="http://schemas.microsoft.com/office/drawing/2014/main" id="{42EB649C-E499-EDC6-D93B-F230F7383006}"/>
              </a:ext>
            </a:extLst>
          </p:cNvPr>
          <p:cNvPicPr>
            <a:picLocks noChangeAspect="1"/>
          </p:cNvPicPr>
          <p:nvPr/>
        </p:nvPicPr>
        <p:blipFill>
          <a:blip r:embed="rId4" cstate="print">
            <a:extLst>
              <a:ext uri="{28A0092B-C50C-407E-A947-70E740481C1C}">
                <a14:useLocalDpi xmlns:a14="http://schemas.microsoft.com/office/drawing/2010/main"/>
              </a:ext>
            </a:extLst>
          </a:blip>
          <a:srcRect r="47267"/>
          <a:stretch/>
        </p:blipFill>
        <p:spPr>
          <a:xfrm>
            <a:off x="4145544" y="4639367"/>
            <a:ext cx="3900911" cy="1572768"/>
          </a:xfrm>
          <a:prstGeom prst="rect">
            <a:avLst/>
          </a:prstGeom>
        </p:spPr>
      </p:pic>
    </p:spTree>
    <p:extLst>
      <p:ext uri="{BB962C8B-B14F-4D97-AF65-F5344CB8AC3E}">
        <p14:creationId xmlns:p14="http://schemas.microsoft.com/office/powerpoint/2010/main" val="1393850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D1023-6277-6DC4-687A-20C9A040A5F7}"/>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891FD1E4-C23C-2AF4-D9E8-0326CEE9E369}"/>
              </a:ext>
            </a:extLst>
          </p:cNvPr>
          <p:cNvGrpSpPr/>
          <p:nvPr/>
        </p:nvGrpSpPr>
        <p:grpSpPr>
          <a:xfrm>
            <a:off x="457200" y="170180"/>
            <a:ext cx="11277600" cy="762634"/>
            <a:chOff x="457200" y="170180"/>
            <a:chExt cx="11277600" cy="762634"/>
          </a:xfrm>
        </p:grpSpPr>
        <p:sp>
          <p:nvSpPr>
            <p:cNvPr id="6" name="Google Shape;248;p31">
              <a:extLst>
                <a:ext uri="{FF2B5EF4-FFF2-40B4-BE49-F238E27FC236}">
                  <a16:creationId xmlns:a16="http://schemas.microsoft.com/office/drawing/2014/main" id="{6C81C8CD-791C-E79D-6A09-6BFFBEA7777B}"/>
                </a:ext>
              </a:extLst>
            </p:cNvPr>
            <p:cNvSpPr/>
            <p:nvPr/>
          </p:nvSpPr>
          <p:spPr>
            <a:xfrm>
              <a:off x="457200" y="170180"/>
              <a:ext cx="11277600" cy="762634"/>
            </a:xfrm>
            <a:prstGeom prst="roundRect">
              <a:avLst>
                <a:gd name="adj" fmla="val 16667"/>
              </a:avLst>
            </a:prstGeom>
            <a:solidFill>
              <a:srgbClr val="ED1C24"/>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algn="ctr"/>
              <a:endParaRPr>
                <a:solidFill>
                  <a:schemeClr val="lt1"/>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8" name="Google Shape;250;p31">
              <a:extLst>
                <a:ext uri="{FF2B5EF4-FFF2-40B4-BE49-F238E27FC236}">
                  <a16:creationId xmlns:a16="http://schemas.microsoft.com/office/drawing/2014/main" id="{EAF39965-5B00-988E-2464-42884337E00C}"/>
                </a:ext>
              </a:extLst>
            </p:cNvPr>
            <p:cNvSpPr txBox="1">
              <a:spLocks/>
            </p:cNvSpPr>
            <p:nvPr/>
          </p:nvSpPr>
          <p:spPr>
            <a:xfrm>
              <a:off x="587828" y="274319"/>
              <a:ext cx="11038115" cy="554355"/>
            </a:xfrm>
            <a:prstGeom prst="rect">
              <a:avLst/>
            </a:prstGeom>
            <a:noFill/>
            <a:ln>
              <a:noFill/>
            </a:ln>
          </p:spPr>
          <p:txBody>
            <a:bodyPr spcFirstLastPara="1" vert="horz" wrap="square" lIns="91425" tIns="45700" rIns="91425" bIns="45700"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buClr>
                  <a:schemeClr val="lt1"/>
                </a:buClr>
                <a:buSzPts val="4000"/>
              </a:pPr>
              <a:r>
                <a:rPr lang="en-US" sz="3200" b="1" dirty="0">
                  <a:solidFill>
                    <a:schemeClr val="lt1"/>
                  </a:solidFill>
                  <a:latin typeface="Roboto" panose="02000000000000000000" pitchFamily="2" charset="0"/>
                  <a:ea typeface="Roboto" panose="02000000000000000000" pitchFamily="2" charset="0"/>
                  <a:cs typeface="Roboto" panose="02000000000000000000" pitchFamily="2" charset="0"/>
                </a:rPr>
                <a:t>Reflect</a:t>
              </a:r>
              <a:endParaRPr lang="en-US" sz="3200" b="1" dirty="0">
                <a:latin typeface="Roboto" panose="02000000000000000000" pitchFamily="2" charset="0"/>
                <a:ea typeface="Roboto" panose="02000000000000000000" pitchFamily="2" charset="0"/>
                <a:cs typeface="Roboto" panose="02000000000000000000" pitchFamily="2" charset="0"/>
              </a:endParaRPr>
            </a:p>
          </p:txBody>
        </p:sp>
      </p:grpSp>
      <p:sp>
        <p:nvSpPr>
          <p:cNvPr id="11" name="Text Placeholder 2">
            <a:extLst>
              <a:ext uri="{FF2B5EF4-FFF2-40B4-BE49-F238E27FC236}">
                <a16:creationId xmlns:a16="http://schemas.microsoft.com/office/drawing/2014/main" id="{8E7C09B9-7D88-6709-9A37-BD48BBB71B90}"/>
              </a:ext>
            </a:extLst>
          </p:cNvPr>
          <p:cNvSpPr txBox="1">
            <a:spLocks/>
          </p:cNvSpPr>
          <p:nvPr/>
        </p:nvSpPr>
        <p:spPr>
          <a:xfrm>
            <a:off x="1943100" y="1262058"/>
            <a:ext cx="9682844" cy="4869111"/>
          </a:xfrm>
          <a:prstGeom prst="rect">
            <a:avLst/>
          </a:prstGeom>
        </p:spPr>
        <p:txBody>
          <a:bodyPr vert="horz" lIns="91440" tIns="45720" rIns="91440" bIns="4572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000" b="1" dirty="0">
                <a:solidFill>
                  <a:srgbClr val="0660AC"/>
                </a:solidFill>
                <a:latin typeface="Roboto"/>
                <a:ea typeface="Roboto"/>
                <a:cs typeface="Roboto"/>
              </a:rPr>
              <a:t>How can your robot’s attachments and program support your team’s mission strategy?</a:t>
            </a:r>
            <a:endParaRPr lang="en-US" dirty="0">
              <a:latin typeface="Roboto"/>
              <a:ea typeface="Roboto"/>
              <a:cs typeface="Roboto"/>
            </a:endParaRPr>
          </a:p>
          <a:p>
            <a:pPr marL="0" indent="0">
              <a:buNone/>
            </a:pPr>
            <a:r>
              <a:rPr lang="en-US" sz="4000" b="1" dirty="0">
                <a:solidFill>
                  <a:srgbClr val="0660AC"/>
                </a:solidFill>
                <a:latin typeface="Roboto"/>
                <a:ea typeface="Roboto"/>
                <a:cs typeface="Roboto"/>
              </a:rPr>
              <a:t>How can you iterate and improve your robot design used in previous tasks?</a:t>
            </a:r>
          </a:p>
        </p:txBody>
      </p:sp>
      <p:grpSp>
        <p:nvGrpSpPr>
          <p:cNvPr id="13" name="Group 12">
            <a:extLst>
              <a:ext uri="{FF2B5EF4-FFF2-40B4-BE49-F238E27FC236}">
                <a16:creationId xmlns:a16="http://schemas.microsoft.com/office/drawing/2014/main" id="{124E8CA7-37CA-4645-AE71-698720AC5437}"/>
              </a:ext>
            </a:extLst>
          </p:cNvPr>
          <p:cNvGrpSpPr/>
          <p:nvPr/>
        </p:nvGrpSpPr>
        <p:grpSpPr>
          <a:xfrm>
            <a:off x="612880" y="1145429"/>
            <a:ext cx="1188720" cy="1188720"/>
            <a:chOff x="612880" y="1145429"/>
            <a:chExt cx="1188720" cy="1188720"/>
          </a:xfrm>
        </p:grpSpPr>
        <p:sp>
          <p:nvSpPr>
            <p:cNvPr id="14" name="Oval 13">
              <a:extLst>
                <a:ext uri="{FF2B5EF4-FFF2-40B4-BE49-F238E27FC236}">
                  <a16:creationId xmlns:a16="http://schemas.microsoft.com/office/drawing/2014/main" id="{B8FEAE2D-B16B-0D1C-FDC5-3FE6B50AF060}"/>
                </a:ext>
              </a:extLst>
            </p:cNvPr>
            <p:cNvSpPr/>
            <p:nvPr/>
          </p:nvSpPr>
          <p:spPr>
            <a:xfrm>
              <a:off x="612880" y="1145429"/>
              <a:ext cx="1188720" cy="1188720"/>
            </a:xfrm>
            <a:prstGeom prst="ellipse">
              <a:avLst/>
            </a:prstGeom>
            <a:solidFill>
              <a:srgbClr val="0660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Graphic 14" descr="Thought with solid fill">
              <a:extLst>
                <a:ext uri="{FF2B5EF4-FFF2-40B4-BE49-F238E27FC236}">
                  <a16:creationId xmlns:a16="http://schemas.microsoft.com/office/drawing/2014/main" id="{74DC97E6-6826-DF5E-0778-DD246F20303A}"/>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75889" y="1262058"/>
              <a:ext cx="931281" cy="931281"/>
            </a:xfrm>
            <a:prstGeom prst="rect">
              <a:avLst/>
            </a:prstGeom>
          </p:spPr>
        </p:pic>
      </p:grpSp>
      <p:pic>
        <p:nvPicPr>
          <p:cNvPr id="2" name="Picture 1" descr="A cartoon of a child and a child&#10;&#10;AI-generated content may be incorrect.">
            <a:extLst>
              <a:ext uri="{FF2B5EF4-FFF2-40B4-BE49-F238E27FC236}">
                <a16:creationId xmlns:a16="http://schemas.microsoft.com/office/drawing/2014/main" id="{D8526BE7-49F1-2E15-41DA-448EF92F92CD}"/>
              </a:ext>
            </a:extLst>
          </p:cNvPr>
          <p:cNvPicPr>
            <a:picLocks noChangeAspect="1"/>
          </p:cNvPicPr>
          <p:nvPr/>
        </p:nvPicPr>
        <p:blipFill>
          <a:blip r:embed="rId4" cstate="print">
            <a:extLst>
              <a:ext uri="{28A0092B-C50C-407E-A947-70E740481C1C}">
                <a14:useLocalDpi xmlns:a14="http://schemas.microsoft.com/office/drawing/2010/main"/>
              </a:ext>
            </a:extLst>
          </a:blip>
          <a:srcRect r="47267"/>
          <a:stretch/>
        </p:blipFill>
        <p:spPr>
          <a:xfrm>
            <a:off x="4145544" y="4639367"/>
            <a:ext cx="3900911" cy="1572768"/>
          </a:xfrm>
          <a:prstGeom prst="rect">
            <a:avLst/>
          </a:prstGeom>
        </p:spPr>
      </p:pic>
    </p:spTree>
    <p:extLst>
      <p:ext uri="{BB962C8B-B14F-4D97-AF65-F5344CB8AC3E}">
        <p14:creationId xmlns:p14="http://schemas.microsoft.com/office/powerpoint/2010/main" val="3046806807"/>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1_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8A997C5561FD94D82BEA37A4242D399" ma:contentTypeVersion="20" ma:contentTypeDescription="Create a new document." ma:contentTypeScope="" ma:versionID="6bbd37f1a0e15b0760d7cb596f9286e1">
  <xsd:schema xmlns:xsd="http://www.w3.org/2001/XMLSchema" xmlns:xs="http://www.w3.org/2001/XMLSchema" xmlns:p="http://schemas.microsoft.com/office/2006/metadata/properties" xmlns:ns2="7c8aad47-528b-43f4-b615-4953615f0d4f" xmlns:ns3="c7bc20cd-f3b5-4cb9-9099-b7d1e4c3c983" xmlns:ns4="0bfdc619-4bd5-4a26-8e37-4be4446dc23a" targetNamespace="http://schemas.microsoft.com/office/2006/metadata/properties" ma:root="true" ma:fieldsID="e763d1c84ed7af51cd4478259d108db6" ns2:_="" ns3:_="" ns4:_="">
    <xsd:import namespace="7c8aad47-528b-43f4-b615-4953615f0d4f"/>
    <xsd:import namespace="c7bc20cd-f3b5-4cb9-9099-b7d1e4c3c983"/>
    <xsd:import namespace="0bfdc619-4bd5-4a26-8e37-4be4446dc23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8aad47-528b-43f4-b615-4953615f0d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13cef49-2953-4246-9b7f-e3d70b1cf0e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bc20cd-f3b5-4cb9-9099-b7d1e4c3c98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fdc619-4bd5-4a26-8e37-4be4446dc23a"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c948275e-acb8-4f67-9f4b-0f18b628c537}" ma:internalName="TaxCatchAll" ma:showField="CatchAllData" ma:web="c7bc20cd-f3b5-4cb9-9099-b7d1e4c3c9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bfdc619-4bd5-4a26-8e37-4be4446dc23a" xsi:nil="true"/>
    <SharedWithUsers xmlns="c7bc20cd-f3b5-4cb9-9099-b7d1e4c3c983">
      <UserInfo>
        <DisplayName/>
        <AccountId xsi:nil="true"/>
        <AccountType/>
      </UserInfo>
    </SharedWithUsers>
    <lcf76f155ced4ddcb4097134ff3c332f xmlns="7c8aad47-528b-43f4-b615-4953615f0d4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A710B7-1CB7-476B-B164-ED6C551C5CEF}"/>
</file>

<file path=customXml/itemProps2.xml><?xml version="1.0" encoding="utf-8"?>
<ds:datastoreItem xmlns:ds="http://schemas.openxmlformats.org/officeDocument/2006/customXml" ds:itemID="{B8C3B65E-86F5-4F12-882B-E72674BBA31A}">
  <ds:schemaRefs>
    <ds:schemaRef ds:uri="http://schemas.openxmlformats.org/package/2006/metadata/core-properties"/>
    <ds:schemaRef ds:uri="http://www.w3.org/XML/1998/namespace"/>
    <ds:schemaRef ds:uri="http://schemas.microsoft.com/office/2006/documentManagement/types"/>
    <ds:schemaRef ds:uri="http://schemas.microsoft.com/office/infopath/2007/PartnerControls"/>
    <ds:schemaRef ds:uri="http://schemas.microsoft.com/office/2006/metadata/properties"/>
    <ds:schemaRef ds:uri="98a1be8e-ceb0-4d64-90f3-74f22257285b"/>
    <ds:schemaRef ds:uri="65f3190a-2497-4c6e-9c08-e63c17ba8fcf"/>
    <ds:schemaRef ds:uri="http://purl.org/dc/elements/1.1/"/>
    <ds:schemaRef ds:uri="http://purl.org/dc/terms/"/>
    <ds:schemaRef ds:uri="0bfdc619-4bd5-4a26-8e37-4be4446dc23a"/>
    <ds:schemaRef ds:uri="http://purl.org/dc/dcmitype/"/>
    <ds:schemaRef ds:uri="32a440ee-ccdf-4ffb-ba5c-71e25989d2a9"/>
    <ds:schemaRef ds:uri="09a20863-7c96-4a57-95ca-029d1820b203"/>
  </ds:schemaRefs>
</ds:datastoreItem>
</file>

<file path=customXml/itemProps3.xml><?xml version="1.0" encoding="utf-8"?>
<ds:datastoreItem xmlns:ds="http://schemas.openxmlformats.org/officeDocument/2006/customXml" ds:itemID="{7151A670-0DF8-40A2-9C30-9AF459D7E23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1953</TotalTime>
  <Words>1156</Words>
  <Application>Microsoft Office PowerPoint</Application>
  <PresentationFormat>Widescreen</PresentationFormat>
  <Paragraphs>101</Paragraphs>
  <Slides>12</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Arial</vt:lpstr>
      <vt:lpstr>Calibri</vt:lpstr>
      <vt:lpstr>Calibri Light</vt:lpstr>
      <vt:lpstr>Helvetica Neue</vt:lpstr>
      <vt:lpstr>Roboto</vt:lpstr>
      <vt:lpstr>Roboto Medium</vt:lpstr>
      <vt:lpstr>Office 2013 - 2022 Theme</vt:lpstr>
      <vt:lpstr>1_Office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Tammy Pankey</cp:lastModifiedBy>
  <cp:revision>94</cp:revision>
  <dcterms:created xsi:type="dcterms:W3CDTF">2020-04-21T20:33:01Z</dcterms:created>
  <dcterms:modified xsi:type="dcterms:W3CDTF">2026-05-22T17:09:01Z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0x01010008A997C5561FD94D82BEA37A4242D399</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lpwstr/>
  </property>
  <property fmtid="{D5CDD505-2E9C-101B-9397-08002B2CF9AE}" pid="9" name="MediaServiceImageTags">
    <vt:lpwstr/>
  </property>
  <property fmtid="{D5CDD505-2E9C-101B-9397-08002B2CF9AE}" pid="10" name="Order">
    <vt:r8>4540700</vt:r8>
  </property>
  <property fmtid="{D5CDD505-2E9C-101B-9397-08002B2CF9AE}" pid="11" name="_SourceUrl">
    <vt:lpwstr/>
  </property>
  <property fmtid="{D5CDD505-2E9C-101B-9397-08002B2CF9AE}" pid="12" name="_SharedFileIndex">
    <vt:lpwstr/>
  </property>
</Properties>
</file>