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7"/>
  </p:notesMasterIdLst>
  <p:sldIdLst>
    <p:sldId id="345" r:id="rId6"/>
    <p:sldId id="346" r:id="rId7"/>
    <p:sldId id="347" r:id="rId8"/>
    <p:sldId id="371" r:id="rId9"/>
    <p:sldId id="355" r:id="rId10"/>
    <p:sldId id="368" r:id="rId11"/>
    <p:sldId id="357" r:id="rId12"/>
    <p:sldId id="373" r:id="rId13"/>
    <p:sldId id="356" r:id="rId14"/>
    <p:sldId id="359" r:id="rId15"/>
    <p:sldId id="3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AE7292-95D1-4DDB-8EC3-04AE33F47EA8}" v="1" dt="2026-05-22T17:09:06.474"/>
    <p1510:client id="{BE8654EA-978D-4048-98CA-F6E0CA23BCF0}" v="14" dt="2026-05-22T14:25:55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6928" autoAdjust="0"/>
  </p:normalViewPr>
  <p:slideViewPr>
    <p:cSldViewPr snapToGrid="0">
      <p:cViewPr varScale="1">
        <p:scale>
          <a:sx n="68" d="100"/>
          <a:sy n="68" d="100"/>
        </p:scale>
        <p:origin x="1162" y="3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4:26:07.055" v="176" actId="20577"/>
      <pc:docMkLst>
        <pc:docMk/>
      </pc:docMkLst>
      <pc:sldChg chg="del">
        <pc:chgData name="Kate Sample" userId="ad24f2c8-db21-4b10-9534-7a98911ec180" providerId="ADAL" clId="{C9D5FCC2-313F-4ADF-852E-FBEE7C6548C8}" dt="2026-05-22T14:09:33.521" v="3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2T14:16:51.024" v="16" actId="20577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2T14:16:51.024" v="16" actId="20577"/>
          <ac:spMkLst>
            <pc:docMk/>
            <pc:sldMk cId="2890323369" sldId="345"/>
            <ac:spMk id="4" creationId="{6750C1C8-6386-DDED-19A5-2016D654A326}"/>
          </ac:spMkLst>
        </pc:spChg>
        <pc:spChg chg="mod">
          <ac:chgData name="Kate Sample" userId="ad24f2c8-db21-4b10-9534-7a98911ec180" providerId="ADAL" clId="{C9D5FCC2-313F-4ADF-852E-FBEE7C6548C8}" dt="2026-05-22T14:10:23.734" v="8" actId="14100"/>
          <ac:spMkLst>
            <pc:docMk/>
            <pc:sldMk cId="2890323369" sldId="345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2T14:09:29.138" v="2"/>
          <ac:picMkLst>
            <pc:docMk/>
            <pc:sldMk cId="2890323369" sldId="345"/>
            <ac:picMk id="2" creationId="{2576F379-8240-40C5-4F33-64A58F1A4D94}"/>
          </ac:picMkLst>
        </pc:picChg>
        <pc:picChg chg="add mod">
          <ac:chgData name="Kate Sample" userId="ad24f2c8-db21-4b10-9534-7a98911ec180" providerId="ADAL" clId="{C9D5FCC2-313F-4ADF-852E-FBEE7C6548C8}" dt="2026-05-22T14:09:29.138" v="2"/>
          <ac:picMkLst>
            <pc:docMk/>
            <pc:sldMk cId="2890323369" sldId="345"/>
            <ac:picMk id="5" creationId="{7D4525CE-E7F3-2A90-1B8C-12A050E6B01A}"/>
          </ac:picMkLst>
        </pc:picChg>
        <pc:picChg chg="del">
          <ac:chgData name="Kate Sample" userId="ad24f2c8-db21-4b10-9534-7a98911ec180" providerId="ADAL" clId="{C9D5FCC2-313F-4ADF-852E-FBEE7C6548C8}" dt="2026-05-22T14:09:27.839" v="1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09:27.226" v="0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2T14:17:54.059" v="20" actId="1076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2T14:17:00.881" v="17" actId="478"/>
          <ac:picMkLst>
            <pc:docMk/>
            <pc:sldMk cId="3881510030" sldId="347"/>
            <ac:picMk id="7" creationId="{50AE5F65-3310-F9D0-A815-C243223CF7A5}"/>
          </ac:picMkLst>
        </pc:picChg>
        <pc:picChg chg="add mod">
          <ac:chgData name="Kate Sample" userId="ad24f2c8-db21-4b10-9534-7a98911ec180" providerId="ADAL" clId="{C9D5FCC2-313F-4ADF-852E-FBEE7C6548C8}" dt="2026-05-22T14:17:54.059" v="20" actId="1076"/>
          <ac:picMkLst>
            <pc:docMk/>
            <pc:sldMk cId="3881510030" sldId="347"/>
            <ac:picMk id="8" creationId="{545F8447-6B91-DA65-A581-54E196A1938D}"/>
          </ac:picMkLst>
        </pc:picChg>
      </pc:sldChg>
      <pc:sldChg chg="modNotesTx">
        <pc:chgData name="Kate Sample" userId="ad24f2c8-db21-4b10-9534-7a98911ec180" providerId="ADAL" clId="{C9D5FCC2-313F-4ADF-852E-FBEE7C6548C8}" dt="2026-05-22T14:21:19.382" v="139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2T14:26:07.055" v="176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4:26:07.055" v="176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09:42.809" v="4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23:54.323" v="162" actId="20577"/>
        <pc:sldMkLst>
          <pc:docMk/>
          <pc:sldMk cId="1669780500" sldId="368"/>
        </pc:sldMkLst>
        <pc:picChg chg="del">
          <ac:chgData name="Kate Sample" userId="ad24f2c8-db21-4b10-9534-7a98911ec180" providerId="ADAL" clId="{C9D5FCC2-313F-4ADF-852E-FBEE7C6548C8}" dt="2026-05-22T14:09:53.208" v="5" actId="478"/>
          <ac:picMkLst>
            <pc:docMk/>
            <pc:sldMk cId="1669780500" sldId="368"/>
            <ac:picMk id="2" creationId="{64099FAD-C196-3B6D-DB06-1F76217AD1DD}"/>
          </ac:picMkLst>
        </pc:picChg>
        <pc:picChg chg="add mod">
          <ac:chgData name="Kate Sample" userId="ad24f2c8-db21-4b10-9534-7a98911ec180" providerId="ADAL" clId="{C9D5FCC2-313F-4ADF-852E-FBEE7C6548C8}" dt="2026-05-22T14:10:01.136" v="7" actId="1076"/>
          <ac:picMkLst>
            <pc:docMk/>
            <pc:sldMk cId="1669780500" sldId="368"/>
            <ac:picMk id="4" creationId="{D5D063CA-2A64-C624-4427-0D934F5C4873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4:20:24.918" v="132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4:19:49.988" v="123"/>
          <ac:spMkLst>
            <pc:docMk/>
            <pc:sldMk cId="1370320588" sldId="371"/>
            <ac:spMk id="4" creationId="{C7EA334E-856B-6915-0452-22C8D9CEDAB4}"/>
          </ac:spMkLst>
        </pc:spChg>
        <pc:spChg chg="add mod">
          <ac:chgData name="Kate Sample" userId="ad24f2c8-db21-4b10-9534-7a98911ec180" providerId="ADAL" clId="{C9D5FCC2-313F-4ADF-852E-FBEE7C6548C8}" dt="2026-05-22T14:20:24.918" v="132"/>
          <ac:spMkLst>
            <pc:docMk/>
            <pc:sldMk cId="1370320588" sldId="371"/>
            <ac:spMk id="5" creationId="{6CA47075-1360-ABF1-75F9-D9B80337FC8E}"/>
          </ac:spMkLst>
        </pc:spChg>
        <pc:spChg chg="mod">
          <ac:chgData name="Kate Sample" userId="ad24f2c8-db21-4b10-9534-7a98911ec180" providerId="ADAL" clId="{C9D5FCC2-313F-4ADF-852E-FBEE7C6548C8}" dt="2026-05-22T14:20:09.482" v="129" actId="14100"/>
          <ac:spMkLst>
            <pc:docMk/>
            <pc:sldMk cId="1370320588" sldId="371"/>
            <ac:spMk id="14" creationId="{C3E0D80F-BCCF-C3AD-517C-E37DF68E25A9}"/>
          </ac:spMkLst>
        </pc:spChg>
        <pc:spChg chg="mod">
          <ac:chgData name="Kate Sample" userId="ad24f2c8-db21-4b10-9534-7a98911ec180" providerId="ADAL" clId="{C9D5FCC2-313F-4ADF-852E-FBEE7C6548C8}" dt="2026-05-22T14:20:12.549" v="130" actId="1076"/>
          <ac:spMkLst>
            <pc:docMk/>
            <pc:sldMk cId="1370320588" sldId="371"/>
            <ac:spMk id="15" creationId="{222392F9-DEEA-F177-BBB7-82AE0F8564A3}"/>
          </ac:spMkLst>
        </pc:spChg>
        <pc:grpChg chg="add mod">
          <ac:chgData name="Kate Sample" userId="ad24f2c8-db21-4b10-9534-7a98911ec180" providerId="ADAL" clId="{C9D5FCC2-313F-4ADF-852E-FBEE7C6548C8}" dt="2026-05-22T14:20:18.011" v="131" actId="1076"/>
          <ac:grpSpMkLst>
            <pc:docMk/>
            <pc:sldMk cId="1370320588" sldId="371"/>
            <ac:grpSpMk id="2" creationId="{9CAC7C8C-98F8-C8A5-0EC9-7556BB807193}"/>
          </ac:grpSpMkLst>
        </pc:grpChg>
        <pc:grpChg chg="del">
          <ac:chgData name="Kate Sample" userId="ad24f2c8-db21-4b10-9534-7a98911ec180" providerId="ADAL" clId="{C9D5FCC2-313F-4ADF-852E-FBEE7C6548C8}" dt="2026-05-22T14:17:59.647" v="21" actId="478"/>
          <ac:grpSpMkLst>
            <pc:docMk/>
            <pc:sldMk cId="1370320588" sldId="371"/>
            <ac:grpSpMk id="16" creationId="{C718EC2A-4712-40D0-B8C0-8D48224686E4}"/>
          </ac:grpSpMkLst>
        </pc:grpChg>
        <pc:picChg chg="mod">
          <ac:chgData name="Kate Sample" userId="ad24f2c8-db21-4b10-9534-7a98911ec180" providerId="ADAL" clId="{C9D5FCC2-313F-4ADF-852E-FBEE7C6548C8}" dt="2026-05-22T14:19:49.988" v="123"/>
          <ac:picMkLst>
            <pc:docMk/>
            <pc:sldMk cId="1370320588" sldId="371"/>
            <ac:picMk id="3" creationId="{A0BB8939-A6C8-257E-7B66-A4513165E309}"/>
          </ac:picMkLst>
        </pc:picChg>
      </pc:sldChg>
      <pc:sldMasterChg chg="delSldLayout">
        <pc:chgData name="Kate Sample" userId="ad24f2c8-db21-4b10-9534-7a98911ec180" providerId="ADAL" clId="{C9D5FCC2-313F-4ADF-852E-FBEE7C6548C8}" dt="2026-05-22T14:09:33.521" v="3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2T14:09:33.521" v="3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their progress on their innovation project solution and their robot game missions in the previous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Talk about inclusion and share examples of how your team makes sure everyone is respected and their voices are heard.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endParaRPr lang="en-US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Font typeface="Arial" panose="020B0604020202020204" pitchFamily="34" charset="0"/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Tips: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create a survey to evaluate their solution or ask for feedback from someone affected by the problem.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 and collect feedback on your ideas. Use page 29 to record the feedback.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Decide what feedback to use to iterate on your solution.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Determine if you can do any testing of your solution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create a survey to evaluate their solution or ask for feedback from someone affected by the problem.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iterate and improve their innovation project solution following feedback from others.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Consider joining a webinar or watching interviews  to learn from experts.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reference the project rubric so they can be prepared for judging at the event.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think about who their innovative project solution is for.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Choose another robot game mission to work 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Think about how each new mission fits into your mission strategy.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Iterate and refine your program so your robot completes the mission reliably.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Document your design and  testing process for each mission.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think about strategy when choosing missions to solve.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Multiple missions can be completed on the same run to save time.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discuss how their program works. Break the program into blocks that control one movement.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Remind teams that simple, repeatable designs often outperform complicated ones.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them to test missions multiple times and change attachments or code until the robot is consistent.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robot’s starting point in the launch area strongly influences where it ends up. Have the team keep good notes about where to place the robot.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Pseudocode sheet in the Engineering Notebook can be used for this purpose.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reference the robot design rubric and explain how building and coding techniques helped solve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will help build their confidence before the judging session.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0D12-DFBB-4D2B-150E-082BA3B6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4B8A-2B61-4F64-066A-E2D8071DA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D40C-BAB6-A724-FAC3-54F8687A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0AA4-5D51-9D7F-8ED9-4EC9D14D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58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practiced in this session and the work completed on the innovation project.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369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12128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05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28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18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349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469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0352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27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5931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16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52709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3672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40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8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evaluate and improve on their innovation project solution.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design robot attachments and create programs to solve missions.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326382"/>
            <a:ext cx="6675880" cy="37828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continue to develop their innovation project solution based on feedback from others and continue solving missions in the robot game.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576F379-8240-40C5-4F33-64A58F1A4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7D4525CE-E7F3-2A90-1B8C-12A050E6B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80C8024-637F-56FA-28AB-24219C01F9E0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7D370E77-38DF-FE6F-D66E-947129825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evaluate: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decide the value or worth of after study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expert: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person with special skill in or knowledge of a subject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take measures to check the quality, performance, or reliability of something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10" name="Picture 9" descr="A couple of men looking at a model of robots&#10;&#10;AI-generated content may be incorrect.">
            <a:extLst>
              <a:ext uri="{FF2B5EF4-FFF2-40B4-BE49-F238E27FC236}">
                <a16:creationId xmlns:a16="http://schemas.microsoft.com/office/drawing/2014/main" id="{2E54DA8C-EDCA-C1BB-C262-383D4490A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596" y="4503574"/>
            <a:ext cx="2320175" cy="1546783"/>
          </a:xfrm>
          <a:prstGeom prst="rect">
            <a:avLst/>
          </a:prstGeom>
        </p:spPr>
      </p:pic>
      <p:pic>
        <p:nvPicPr>
          <p:cNvPr id="17" name="Picture 16" descr="A couple of young men sitting on the floor using laptops&#10;&#10;AI-generated content may be incorrect.">
            <a:extLst>
              <a:ext uri="{FF2B5EF4-FFF2-40B4-BE49-F238E27FC236}">
                <a16:creationId xmlns:a16="http://schemas.microsoft.com/office/drawing/2014/main" id="{19CD6475-DAAA-62BF-ADB4-A2FB960A95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324"/>
          <a:stretch/>
        </p:blipFill>
        <p:spPr>
          <a:xfrm>
            <a:off x="8848596" y="1022667"/>
            <a:ext cx="2320175" cy="1543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5F8447-6B91-DA65-A581-54E196A193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596" y="2761272"/>
            <a:ext cx="2326430" cy="15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3E0D80F-BCCF-C3AD-517C-E37DF68E25A9}"/>
              </a:ext>
            </a:extLst>
          </p:cNvPr>
          <p:cNvSpPr txBox="1">
            <a:spLocks/>
          </p:cNvSpPr>
          <p:nvPr/>
        </p:nvSpPr>
        <p:spPr>
          <a:xfrm>
            <a:off x="1829411" y="1108337"/>
            <a:ext cx="10025358" cy="1423408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4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your team demonstrate inclusion?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2392F9-DEEA-F177-BBB7-82AE0F8564A3}"/>
              </a:ext>
            </a:extLst>
          </p:cNvPr>
          <p:cNvSpPr txBox="1"/>
          <p:nvPr/>
        </p:nvSpPr>
        <p:spPr>
          <a:xfrm>
            <a:off x="587828" y="2707268"/>
            <a:ext cx="4521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how your team makes sure everyone is respected and has their voices heard.</a:t>
            </a:r>
          </a:p>
        </p:txBody>
      </p:sp>
      <p:pic>
        <p:nvPicPr>
          <p:cNvPr id="20" name="Graphic 19" descr="Badge Question Mark with solid fill">
            <a:extLst>
              <a:ext uri="{FF2B5EF4-FFF2-40B4-BE49-F238E27FC236}">
                <a16:creationId xmlns:a16="http://schemas.microsoft.com/office/drawing/2014/main" id="{3D2F68EE-0FD6-BF26-2590-871D0393AB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231" y="835605"/>
            <a:ext cx="1492180" cy="149218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CAC7C8C-98F8-C8A5-0EC9-7556BB807193}"/>
              </a:ext>
            </a:extLst>
          </p:cNvPr>
          <p:cNvGrpSpPr/>
          <p:nvPr/>
        </p:nvGrpSpPr>
        <p:grpSpPr>
          <a:xfrm>
            <a:off x="5386725" y="2327785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BB8939-A6C8-257E-7B66-A4513165E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7EA334E-856B-6915-0452-22C8D9CEDAB4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A47075-1360-ABF1-75F9-D9B80337FC8E}"/>
              </a:ext>
            </a:extLst>
          </p:cNvPr>
          <p:cNvSpPr txBox="1"/>
          <p:nvPr/>
        </p:nvSpPr>
        <p:spPr>
          <a:xfrm>
            <a:off x="5829758" y="2695828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Inclusion: We respect each other  and embrace our differences.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your innovation project solution with others.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6692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Collect their feedback and use it to iterate on your solution.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 you test your solution to see if it works? </a:t>
            </a:r>
          </a:p>
        </p:txBody>
      </p: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2E5A3155-B01C-99C0-1B8C-7251BE7A33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Complete another robot game mission.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587829" y="2843944"/>
            <a:ext cx="4415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would that mission fit into your strategy?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Iterate your program until it completes the mission reliably. 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Document your design and testing process for each mission.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5D063CA-2A64-C624-4427-0D934F5C4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212" y="2237112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changes will you make  to your project solution after getting feedback?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your team decide which missions to	attempt?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92774354-A1E7-16AE-310F-D5EBA63658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D1023-6277-6DC4-687A-20C9A040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1FD1E4-C23C-2AF4-D9E8-0326CEE9E36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C81C8CD-791C-E79D-6A09-6BFFBEA7777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AF39965-5B00-988E-2464-42884337E0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7C09B9-7D88-6709-9A37-BD48BBB71B90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has your team used Core Values to develop your robot and project solution?</a:t>
            </a:r>
          </a:p>
          <a:p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what order will you run the missions in the robot game?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4E8CA7-37CA-4645-AE71-698720AC54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FEAE2D-B16B-0D1C-FDC5-3FE6B50AF06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74DC97E6-6826-DF5E-0778-DD246F2030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50DD51F-B188-FC4B-AA04-F8ACC3156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42139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practiced, and work completed on the innovation project.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A98D577-22DD-27D1-371B-8E0BD63E30EB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66D383F9-1883-2C9D-996D-D10B9E378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17EB74F9-67E2-9EC0-2FB6-05EB85533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BDCCC9B5-E6B1-F7B0-97B9-F9E951D8A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3.xml><?xml version="1.0" encoding="utf-8"?>
<ds:datastoreItem xmlns:ds="http://schemas.openxmlformats.org/officeDocument/2006/customXml" ds:itemID="{0EF6AB57-462C-4945-AFDF-4AD00F887A2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2879</TotalTime>
  <Words>853</Words>
  <Application>Microsoft Office PowerPoint</Application>
  <PresentationFormat>Widescreen</PresentationFormat>
  <Paragraphs>86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4540500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