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6"/>
  </p:notesMasterIdLst>
  <p:sldIdLst>
    <p:sldId id="345" r:id="rId6"/>
    <p:sldId id="346" r:id="rId7"/>
    <p:sldId id="347" r:id="rId8"/>
    <p:sldId id="371" r:id="rId9"/>
    <p:sldId id="355" r:id="rId10"/>
    <p:sldId id="357" r:id="rId11"/>
    <p:sldId id="373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1C7F7D-394C-49E4-B316-B838563A00EA}" v="1" dt="2026-05-22T17:09:32.178"/>
    <p1510:client id="{EC858D7D-BFFD-41D5-88EA-CDE0349BF004}" v="15" dt="2026-05-22T14:50:11.9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8627" autoAdjust="0"/>
  </p:normalViewPr>
  <p:slideViewPr>
    <p:cSldViewPr snapToGrid="0">
      <p:cViewPr varScale="1">
        <p:scale>
          <a:sx n="70" d="100"/>
          <a:sy n="70" d="100"/>
        </p:scale>
        <p:origin x="1066" y="3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2T14:50:15.164" v="137" actId="14100"/>
      <pc:docMkLst>
        <pc:docMk/>
      </pc:docMkLst>
      <pc:sldChg chg="del">
        <pc:chgData name="Kate Sample" userId="ad24f2c8-db21-4b10-9534-7a98911ec180" providerId="ADAL" clId="{C9D5FCC2-313F-4ADF-852E-FBEE7C6548C8}" dt="2026-05-22T14:28:59.542" v="2" actId="47"/>
        <pc:sldMkLst>
          <pc:docMk/>
          <pc:sldMk cId="1109188424" sldId="294"/>
        </pc:sldMkLst>
      </pc:sldChg>
      <pc:sldChg chg="addSp delSp modSp mod">
        <pc:chgData name="Kate Sample" userId="ad24f2c8-db21-4b10-9534-7a98911ec180" providerId="ADAL" clId="{C9D5FCC2-313F-4ADF-852E-FBEE7C6548C8}" dt="2026-05-22T14:50:15.164" v="137" actId="14100"/>
        <pc:sldMkLst>
          <pc:docMk/>
          <pc:sldMk cId="2890323369" sldId="345"/>
        </pc:sldMkLst>
        <pc:spChg chg="mod">
          <ac:chgData name="Kate Sample" userId="ad24f2c8-db21-4b10-9534-7a98911ec180" providerId="ADAL" clId="{C9D5FCC2-313F-4ADF-852E-FBEE7C6548C8}" dt="2026-05-22T14:50:15.164" v="137" actId="14100"/>
          <ac:spMkLst>
            <pc:docMk/>
            <pc:sldMk cId="2890323369" sldId="345"/>
            <ac:spMk id="8" creationId="{A6AAEB71-AACB-1350-FA60-DABC810222C4}"/>
          </ac:spMkLst>
        </pc:spChg>
        <pc:picChg chg="add mod">
          <ac:chgData name="Kate Sample" userId="ad24f2c8-db21-4b10-9534-7a98911ec180" providerId="ADAL" clId="{C9D5FCC2-313F-4ADF-852E-FBEE7C6548C8}" dt="2026-05-22T14:50:11.965" v="136"/>
          <ac:picMkLst>
            <pc:docMk/>
            <pc:sldMk cId="2890323369" sldId="345"/>
            <ac:picMk id="2" creationId="{DDCB88A6-BF6A-B8A9-566F-FAB7ABE91635}"/>
          </ac:picMkLst>
        </pc:picChg>
        <pc:picChg chg="add mod">
          <ac:chgData name="Kate Sample" userId="ad24f2c8-db21-4b10-9534-7a98911ec180" providerId="ADAL" clId="{C9D5FCC2-313F-4ADF-852E-FBEE7C6548C8}" dt="2026-05-22T14:50:11.965" v="136"/>
          <ac:picMkLst>
            <pc:docMk/>
            <pc:sldMk cId="2890323369" sldId="345"/>
            <ac:picMk id="5" creationId="{2B52A886-1AC6-3DB2-B5A7-ED381AA8DA3A}"/>
          </ac:picMkLst>
        </pc:picChg>
        <pc:picChg chg="del">
          <ac:chgData name="Kate Sample" userId="ad24f2c8-db21-4b10-9534-7a98911ec180" providerId="ADAL" clId="{C9D5FCC2-313F-4ADF-852E-FBEE7C6548C8}" dt="2026-05-22T14:28:56.897" v="1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4:28:56.261" v="0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addSp delSp modSp mod">
        <pc:chgData name="Kate Sample" userId="ad24f2c8-db21-4b10-9534-7a98911ec180" providerId="ADAL" clId="{C9D5FCC2-313F-4ADF-852E-FBEE7C6548C8}" dt="2026-05-22T14:35:33.384" v="11" actId="1076"/>
        <pc:sldMkLst>
          <pc:docMk/>
          <pc:sldMk cId="3881510030" sldId="347"/>
        </pc:sldMkLst>
        <pc:picChg chg="add mod">
          <ac:chgData name="Kate Sample" userId="ad24f2c8-db21-4b10-9534-7a98911ec180" providerId="ADAL" clId="{C9D5FCC2-313F-4ADF-852E-FBEE7C6548C8}" dt="2026-05-22T14:35:33.384" v="11" actId="1076"/>
          <ac:picMkLst>
            <pc:docMk/>
            <pc:sldMk cId="3881510030" sldId="347"/>
            <ac:picMk id="2" creationId="{6F32D68B-D0C2-9494-4231-720A7178E9DB}"/>
          </ac:picMkLst>
        </pc:picChg>
        <pc:picChg chg="del">
          <ac:chgData name="Kate Sample" userId="ad24f2c8-db21-4b10-9534-7a98911ec180" providerId="ADAL" clId="{C9D5FCC2-313F-4ADF-852E-FBEE7C6548C8}" dt="2026-05-22T14:35:24.357" v="7" actId="478"/>
          <ac:picMkLst>
            <pc:docMk/>
            <pc:sldMk cId="3881510030" sldId="347"/>
            <ac:picMk id="8" creationId="{D62FDF4F-41AD-E817-A4E8-F62AECDF6D0E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2T14:47:01.572" v="131" actId="20577"/>
        <pc:sldMkLst>
          <pc:docMk/>
          <pc:sldMk cId="1999005728" sldId="355"/>
        </pc:sldMkLst>
        <pc:spChg chg="mod">
          <ac:chgData name="Kate Sample" userId="ad24f2c8-db21-4b10-9534-7a98911ec180" providerId="ADAL" clId="{C9D5FCC2-313F-4ADF-852E-FBEE7C6548C8}" dt="2026-05-22T14:43:15.202" v="109" actId="6549"/>
          <ac:spMkLst>
            <pc:docMk/>
            <pc:sldMk cId="1999005728" sldId="355"/>
            <ac:spMk id="3" creationId="{F0BE0D4D-5CC3-B3F1-F43D-3820DA02D688}"/>
          </ac:spMkLst>
        </pc:spChg>
        <pc:picChg chg="del">
          <ac:chgData name="Kate Sample" userId="ad24f2c8-db21-4b10-9534-7a98911ec180" providerId="ADAL" clId="{C9D5FCC2-313F-4ADF-852E-FBEE7C6548C8}" dt="2026-05-22T14:33:59.507" v="4" actId="478"/>
          <ac:picMkLst>
            <pc:docMk/>
            <pc:sldMk cId="1999005728" sldId="355"/>
            <ac:picMk id="6" creationId="{58C70D27-7BE4-1FA7-1F6E-9CED4C708874}"/>
          </ac:picMkLst>
        </pc:picChg>
        <pc:picChg chg="add mod">
          <ac:chgData name="Kate Sample" userId="ad24f2c8-db21-4b10-9534-7a98911ec180" providerId="ADAL" clId="{C9D5FCC2-313F-4ADF-852E-FBEE7C6548C8}" dt="2026-05-22T14:34:02.614" v="6" actId="1076"/>
          <ac:picMkLst>
            <pc:docMk/>
            <pc:sldMk cId="1999005728" sldId="355"/>
            <ac:picMk id="7" creationId="{621DDF23-439B-5291-6350-91F4DFD9A864}"/>
          </ac:picMkLst>
        </pc:picChg>
      </pc:sldChg>
      <pc:sldChg chg="modSp mod">
        <pc:chgData name="Kate Sample" userId="ad24f2c8-db21-4b10-9534-7a98911ec180" providerId="ADAL" clId="{C9D5FCC2-313F-4ADF-852E-FBEE7C6548C8}" dt="2026-05-22T14:48:43.312" v="133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4:48:43.312" v="133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4:29:06.399" v="3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2T14:45:39.298" v="111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4:41:28.829" v="97" actId="1076"/>
          <ac:spMkLst>
            <pc:docMk/>
            <pc:sldMk cId="1370320588" sldId="371"/>
            <ac:spMk id="5" creationId="{F3316CD4-A414-D8CB-AEDB-D8B932D50330}"/>
          </ac:spMkLst>
        </pc:spChg>
        <pc:spChg chg="mod">
          <ac:chgData name="Kate Sample" userId="ad24f2c8-db21-4b10-9534-7a98911ec180" providerId="ADAL" clId="{C9D5FCC2-313F-4ADF-852E-FBEE7C6548C8}" dt="2026-05-22T14:41:32.383" v="98" actId="1076"/>
          <ac:spMkLst>
            <pc:docMk/>
            <pc:sldMk cId="1370320588" sldId="371"/>
            <ac:spMk id="8" creationId="{44396907-53D1-74BF-A2E4-A1EFC02512A3}"/>
          </ac:spMkLst>
        </pc:spChg>
        <pc:spChg chg="mod">
          <ac:chgData name="Kate Sample" userId="ad24f2c8-db21-4b10-9534-7a98911ec180" providerId="ADAL" clId="{C9D5FCC2-313F-4ADF-852E-FBEE7C6548C8}" dt="2026-05-22T14:45:31.288" v="110"/>
          <ac:spMkLst>
            <pc:docMk/>
            <pc:sldMk cId="1370320588" sldId="371"/>
            <ac:spMk id="13" creationId="{EFE68845-E12A-CB47-F81E-BF52ACE101D0}"/>
          </ac:spMkLst>
        </pc:spChg>
        <pc:spChg chg="add mod">
          <ac:chgData name="Kate Sample" userId="ad24f2c8-db21-4b10-9534-7a98911ec180" providerId="ADAL" clId="{C9D5FCC2-313F-4ADF-852E-FBEE7C6548C8}" dt="2026-05-22T14:45:39.298" v="111"/>
          <ac:spMkLst>
            <pc:docMk/>
            <pc:sldMk cId="1370320588" sldId="371"/>
            <ac:spMk id="14" creationId="{FF469504-EE7A-D29C-2AEE-6C95962DEAA8}"/>
          </ac:spMkLst>
        </pc:spChg>
        <pc:grpChg chg="add mod">
          <ac:chgData name="Kate Sample" userId="ad24f2c8-db21-4b10-9534-7a98911ec180" providerId="ADAL" clId="{C9D5FCC2-313F-4ADF-852E-FBEE7C6548C8}" dt="2026-05-22T14:45:31.288" v="110"/>
          <ac:grpSpMkLst>
            <pc:docMk/>
            <pc:sldMk cId="1370320588" sldId="371"/>
            <ac:grpSpMk id="2" creationId="{FE7D394C-148E-79D1-3E20-5E8F874B79B7}"/>
          </ac:grpSpMkLst>
        </pc:grpChg>
        <pc:grpChg chg="del">
          <ac:chgData name="Kate Sample" userId="ad24f2c8-db21-4b10-9534-7a98911ec180" providerId="ADAL" clId="{C9D5FCC2-313F-4ADF-852E-FBEE7C6548C8}" dt="2026-05-22T14:35:45.894" v="12" actId="478"/>
          <ac:grpSpMkLst>
            <pc:docMk/>
            <pc:sldMk cId="1370320588" sldId="371"/>
            <ac:grpSpMk id="9" creationId="{B4DC0D04-B55D-60D5-63C4-2DA5260F7704}"/>
          </ac:grpSpMkLst>
        </pc:grpChg>
        <pc:picChg chg="mod">
          <ac:chgData name="Kate Sample" userId="ad24f2c8-db21-4b10-9534-7a98911ec180" providerId="ADAL" clId="{C9D5FCC2-313F-4ADF-852E-FBEE7C6548C8}" dt="2026-05-22T14:45:31.288" v="110"/>
          <ac:picMkLst>
            <pc:docMk/>
            <pc:sldMk cId="1370320588" sldId="371"/>
            <ac:picMk id="3" creationId="{EDC62299-FE5A-E082-6439-F37C5629E76A}"/>
          </ac:picMkLst>
        </pc:picChg>
      </pc:sldChg>
      <pc:sldChg chg="modSp mod">
        <pc:chgData name="Kate Sample" userId="ad24f2c8-db21-4b10-9534-7a98911ec180" providerId="ADAL" clId="{C9D5FCC2-313F-4ADF-852E-FBEE7C6548C8}" dt="2026-05-22T14:49:01.230" v="135" actId="5793"/>
        <pc:sldMkLst>
          <pc:docMk/>
          <pc:sldMk cId="3046806807" sldId="373"/>
        </pc:sldMkLst>
        <pc:spChg chg="mod">
          <ac:chgData name="Kate Sample" userId="ad24f2c8-db21-4b10-9534-7a98911ec180" providerId="ADAL" clId="{C9D5FCC2-313F-4ADF-852E-FBEE7C6548C8}" dt="2026-05-22T14:49:01.230" v="135" actId="5793"/>
          <ac:spMkLst>
            <pc:docMk/>
            <pc:sldMk cId="3046806807" sldId="373"/>
            <ac:spMk id="11" creationId="{8E7C09B9-7D88-6709-9A37-BD48BBB71B90}"/>
          </ac:spMkLst>
        </pc:spChg>
      </pc:sldChg>
      <pc:sldMasterChg chg="delSldLayout">
        <pc:chgData name="Kate Sample" userId="ad24f2c8-db21-4b10-9534-7a98911ec180" providerId="ADAL" clId="{C9D5FCC2-313F-4ADF-852E-FBEE7C6548C8}" dt="2026-05-22T14:28:59.542" v="2" actId="47"/>
        <pc:sldMasterMkLst>
          <pc:docMk/>
          <pc:sldMasterMk cId="3793671017" sldId="2147483701"/>
        </pc:sldMasterMkLst>
        <pc:sldLayoutChg chg="del">
          <pc:chgData name="Kate Sample" userId="ad24f2c8-db21-4b10-9534-7a98911ec180" providerId="ADAL" clId="{C9D5FCC2-313F-4ADF-852E-FBEE7C6548C8}" dt="2026-05-22T14:28:59.542" v="2" actId="47"/>
          <pc:sldLayoutMkLst>
            <pc:docMk/>
            <pc:sldMasterMk cId="3793671017" sldId="2147483701"/>
            <pc:sldLayoutMk cId="3733187580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Discuss with students the progress made on their innovation project solution </a:t>
            </a:r>
            <a:r>
              <a:rPr lang="en-US" b="1" i="0" u="none" strike="noStrike">
                <a:solidFill>
                  <a:srgbClr val="662D91"/>
                </a:solidFill>
                <a:effectLst/>
                <a:latin typeface="Helvetica Neue"/>
              </a:rPr>
              <a:t>and missions in </a:t>
            </a: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the previous session.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Introduction: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Think about impact and share examples of how your team has had a positive influence on you and others.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Font typeface="Arial" panose="020B0604020202020204" pitchFamily="34" charset="0"/>
              <a:buNone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Tips:</a:t>
            </a:r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Examples recorded here could be used for the innovation project presentation or robot design explanation.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Think about your robot mission strategy on the mat and the missions you will solve.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to practice missions.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Iterate and improve your robot and innovation project solutions. 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Examples recorded here could be used for the innovation project presentation or robot design explanation.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develop a clear strategy for which programs to run and the order in which to run them during the robot game.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also have a backup of their programs on an external drive like a USB stick or online storage.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reflection questions should be discussed together so the team is able to authentically describe their journey to the judges.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Core Values are evaluated throughout the judging session while teams present on their innovation project and robot design.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Review the rubrics to learn which criteria count toward the team’s Core Values score.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0D12-DFBB-4D2B-150E-082BA3B66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84B8A-2B61-4F64-066A-E2D8071DA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69D40C-BAB6-A724-FAC3-54F8687A2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10AA4-5D51-9D7F-8ED9-4EC9D14DB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58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Get together at the mat. Share the robot skills you practiced in this session and the work completed on the innovation project.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Clean up your space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1513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943988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73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6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121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696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0659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62124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17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34227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7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13541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6348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96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tiff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SESSION 9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316735"/>
            <a:ext cx="4261981" cy="503550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code our robot and test our mission strategy.</a:t>
            </a:r>
          </a:p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iterate and improve our innovation project solution based on testing and feedback.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1453019"/>
            <a:ext cx="6675880" cy="365619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will continue running their robot on the mat and improving their code while also iterating on their innovation project solution.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en-US" sz="4000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DCB88A6-BF6A-B8A9-566F-FAB7ABE916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2B52A886-1AC6-3DB2-B5A7-ED381AA8DA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we do last session?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43A4E123-354B-8770-6BDF-6C47C768C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555052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judge: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person appointed to decide in an event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field: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playing area defined by walls, including the mat, mission models, and home areas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6" descr="A group of kids standing in a room&#10;&#10;AI-generated content may be incorrect.">
            <a:extLst>
              <a:ext uri="{FF2B5EF4-FFF2-40B4-BE49-F238E27FC236}">
                <a16:creationId xmlns:a16="http://schemas.microsoft.com/office/drawing/2014/main" id="{7D1B76FB-8BBC-6CFF-65B6-4D2DF5C7CF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5304" y="1095745"/>
            <a:ext cx="3233853" cy="21559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32D68B-D0C2-9494-4231-720A7178E9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5304" y="3730566"/>
            <a:ext cx="3233854" cy="215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Introduction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260D348E-B588-746D-05E3-8E4286C09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46480"/>
            <a:ext cx="1190730" cy="11907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396907-53D1-74BF-A2E4-A1EFC02512A3}"/>
              </a:ext>
            </a:extLst>
          </p:cNvPr>
          <p:cNvSpPr txBox="1"/>
          <p:nvPr/>
        </p:nvSpPr>
        <p:spPr>
          <a:xfrm>
            <a:off x="1647930" y="2453826"/>
            <a:ext cx="389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Write these on page 22 of your Engineering Notebook.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3316CD4-A414-D8CB-AEDB-D8B932D50330}"/>
              </a:ext>
            </a:extLst>
          </p:cNvPr>
          <p:cNvSpPr txBox="1">
            <a:spLocks/>
          </p:cNvSpPr>
          <p:nvPr/>
        </p:nvSpPr>
        <p:spPr>
          <a:xfrm>
            <a:off x="1626159" y="1036953"/>
            <a:ext cx="10108641" cy="13127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has your team had a positive influence on you and others?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E7D394C-148E-79D1-3E20-5E8F874B79B7}"/>
              </a:ext>
            </a:extLst>
          </p:cNvPr>
          <p:cNvGrpSpPr/>
          <p:nvPr/>
        </p:nvGrpSpPr>
        <p:grpSpPr>
          <a:xfrm>
            <a:off x="5386725" y="2327785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DC62299-FE5A-E082-6439-F37C5629E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E68845-E12A-CB47-F81E-BF52ACE101D0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F469504-EE7A-D29C-2AEE-6C95962DEAA8}"/>
              </a:ext>
            </a:extLst>
          </p:cNvPr>
          <p:cNvSpPr txBox="1"/>
          <p:nvPr/>
        </p:nvSpPr>
        <p:spPr>
          <a:xfrm>
            <a:off x="5829758" y="2695828"/>
            <a:ext cx="560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Impact: We apply what we learn to improve our world.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587828" y="2714932"/>
            <a:ext cx="50945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Try to add in one more mission if you can fit it in the 2 minute and 30 seconds of match time. </a:t>
            </a:r>
          </a:p>
          <a:p>
            <a:endParaRPr lang="en-US" b="1" dirty="0">
              <a:solidFill>
                <a:srgbClr val="ED1C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Continue iterating an improving your robot design and document your changes.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485DCD8-846D-E03C-C7E4-E68B8FCBC9E8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652DD2F-3D07-512F-B7D1-C5F267D46E83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Graphic 4" descr="Sports Field with solid fill">
              <a:extLst>
                <a:ext uri="{FF2B5EF4-FFF2-40B4-BE49-F238E27FC236}">
                  <a16:creationId xmlns:a16="http://schemas.microsoft.com/office/drawing/2014/main" id="{1F1DA8BD-EC38-553D-CBF2-E6BA00E41C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Does your mission strategy cover all the missions you wanted to try?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1DDF23-439B-5291-6350-91F4DFD9A8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5212" y="2578969"/>
            <a:ext cx="5489588" cy="36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will your team demonstrate Core Values at the event?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will your team explain what is innovative about your solution to the judges?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8CB63CD9-A6B3-3293-F8F5-0D517C243B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D1023-6277-6DC4-687A-20C9A040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1FD1E4-C23C-2AF4-D9E8-0326CEE9E36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6C81C8CD-791C-E79D-6A09-6BFFBEA7777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AF39965-5B00-988E-2464-42884337E00C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E7C09B9-7D88-6709-9A37-BD48BBB71B90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changes have you made to your innovation project and robot design based on feedback and testing?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4E8CA7-37CA-4645-AE71-698720AC5437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8FEAE2D-B16B-0D1C-FDC5-3FE6B50AF06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74DC97E6-6826-DF5E-0778-DD246F2030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BBC6DD0F-A6DD-A804-49E9-917CBA881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06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8"/>
            <a:ext cx="9682844" cy="229642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the robot skills practiced, and project on your solution in this session.</a:t>
            </a:r>
            <a:endParaRPr lang="en-US" sz="48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91F0912-A05E-4117-9378-EF1C5174AED8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108A7D48-4B4D-3CC1-991B-03930FBAC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9977ABE8-D149-A3E7-2310-BB5D8E348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128F9068-5D81-C0E2-8BB0-477936331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5988741-2E41-6EFD-E17C-13BB29980BDC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3.xml><?xml version="1.0" encoding="utf-8"?>
<ds:datastoreItem xmlns:ds="http://schemas.openxmlformats.org/officeDocument/2006/customXml" ds:itemID="{20012AEF-8AAC-4A42-BD47-B5824FE521A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2283</TotalTime>
  <Words>646</Words>
  <Application>Microsoft Office PowerPoint</Application>
  <PresentationFormat>Widescreen</PresentationFormat>
  <Paragraphs>61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2026-05-22T17:09:41Z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4540400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