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1" r:id="rId4"/>
  </p:sldMasterIdLst>
  <p:notesMasterIdLst>
    <p:notesMasterId r:id="rId28"/>
  </p:notesMasterIdLst>
  <p:sldIdLst>
    <p:sldId id="333" r:id="rId5"/>
    <p:sldId id="359" r:id="rId6"/>
    <p:sldId id="360" r:id="rId7"/>
    <p:sldId id="362" r:id="rId8"/>
    <p:sldId id="363" r:id="rId9"/>
    <p:sldId id="364" r:id="rId10"/>
    <p:sldId id="365" r:id="rId11"/>
    <p:sldId id="368" r:id="rId12"/>
    <p:sldId id="376" r:id="rId13"/>
    <p:sldId id="369" r:id="rId14"/>
    <p:sldId id="375" r:id="rId15"/>
    <p:sldId id="371" r:id="rId16"/>
    <p:sldId id="372" r:id="rId17"/>
    <p:sldId id="373" r:id="rId18"/>
    <p:sldId id="374" r:id="rId19"/>
    <p:sldId id="337" r:id="rId20"/>
    <p:sldId id="377" r:id="rId21"/>
    <p:sldId id="378" r:id="rId22"/>
    <p:sldId id="379" r:id="rId23"/>
    <p:sldId id="381" r:id="rId24"/>
    <p:sldId id="346" r:id="rId25"/>
    <p:sldId id="330" r:id="rId26"/>
    <p:sldId id="29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03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915290-8344-CD5D-185D-98D43C5DE9EE}" name="Kate Sample" initials="KS" userId="S::ksample@firstinspires.org::ad24f2c8-db21-4b10-9534-7a98911ec180" providerId="AD"/>
  <p188:author id="{E97725C9-38CB-DF41-38E4-16BBCD052361}" name="Tammy Pankey" initials="TP" userId="S::tpankey@firstinspires.org::89b84b47-0384-4d66-b56e-dc00ebdb68c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hy Morgan" initials="KM" lastIdx="14" clrIdx="0">
    <p:extLst>
      <p:ext uri="{19B8F6BF-5375-455C-9EA6-DF929625EA0E}">
        <p15:presenceInfo xmlns:p15="http://schemas.microsoft.com/office/powerpoint/2012/main" userId="S::kmorgan@firstinspires.org::19752d8f-270a-426b-91ad-1bf5c79275bc" providerId="AD"/>
      </p:ext>
    </p:extLst>
  </p:cmAuthor>
  <p:cmAuthor id="2" name="Tammy Pankey" initials="TP" lastIdx="25" clrIdx="1">
    <p:extLst>
      <p:ext uri="{19B8F6BF-5375-455C-9EA6-DF929625EA0E}">
        <p15:presenceInfo xmlns:p15="http://schemas.microsoft.com/office/powerpoint/2012/main" userId="S::tpankey@firstinspires.org::89b84b47-0384-4d66-b56e-dc00ebdb68cf" providerId="AD"/>
      </p:ext>
    </p:extLst>
  </p:cmAuthor>
  <p:cmAuthor id="3" name="Betsy Daniels" initials="BD" lastIdx="4" clrIdx="2">
    <p:extLst>
      <p:ext uri="{19B8F6BF-5375-455C-9EA6-DF929625EA0E}">
        <p15:presenceInfo xmlns:p15="http://schemas.microsoft.com/office/powerpoint/2012/main" userId="S::bdaniels@firstinspires.org::a44171bd-6c25-4139-ab16-062dbd6de46d" providerId="AD"/>
      </p:ext>
    </p:extLst>
  </p:cmAuthor>
  <p:cmAuthor id="4" name="Libby Simpson" initials="LS" lastIdx="6" clrIdx="3">
    <p:extLst>
      <p:ext uri="{19B8F6BF-5375-455C-9EA6-DF929625EA0E}">
        <p15:presenceInfo xmlns:p15="http://schemas.microsoft.com/office/powerpoint/2012/main" userId="S::lsimpson@firstinspires.org::279f7fcd-fcc6-488a-9740-ffec112d6907" providerId="AD"/>
      </p:ext>
    </p:extLst>
  </p:cmAuthor>
  <p:cmAuthor id="5" name="Marian Murphy" initials="MM" lastIdx="9" clrIdx="4">
    <p:extLst>
      <p:ext uri="{19B8F6BF-5375-455C-9EA6-DF929625EA0E}">
        <p15:presenceInfo xmlns:p15="http://schemas.microsoft.com/office/powerpoint/2012/main" userId="S::mmurphy@firstinspires.org::6ddc4b1b-6521-474c-a22d-2c363c1d36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EECC3"/>
    <a:srgbClr val="E31F25"/>
    <a:srgbClr val="ED1C24"/>
    <a:srgbClr val="0660AC"/>
    <a:srgbClr val="00A551"/>
    <a:srgbClr val="0FB7D1"/>
    <a:srgbClr val="FF781D"/>
    <a:srgbClr val="662D91"/>
    <a:srgbClr val="FFFFFF"/>
    <a:srgbClr val="E3F3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FAEB2D-0D89-4F59-8281-09D297D2373B}" v="208" dt="2026-05-21T21:21:14.086"/>
    <p1510:client id="{DF8749C8-9362-4D61-A44D-C4B6AD7AE6CA}" v="1" dt="2026-05-22T16:46:41.8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89673" autoAdjust="0"/>
  </p:normalViewPr>
  <p:slideViewPr>
    <p:cSldViewPr snapToGrid="0">
      <p:cViewPr varScale="1">
        <p:scale>
          <a:sx n="70" d="100"/>
          <a:sy n="70" d="100"/>
        </p:scale>
        <p:origin x="1066" y="62"/>
      </p:cViewPr>
      <p:guideLst>
        <p:guide orient="horz" pos="2160"/>
        <p:guide pos="4032"/>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my Pankey" userId="89b84b47-0384-4d66-b56e-dc00ebdb68cf" providerId="ADAL" clId="{37424D29-BE6A-44D7-850A-B06899F6C1D6}"/>
    <pc:docChg chg="modSld">
      <pc:chgData name="Tammy Pankey" userId="89b84b47-0384-4d66-b56e-dc00ebdb68cf" providerId="ADAL" clId="{37424D29-BE6A-44D7-850A-B06899F6C1D6}" dt="2026-05-22T16:47:44.574" v="4" actId="1076"/>
      <pc:docMkLst>
        <pc:docMk/>
      </pc:docMkLst>
      <pc:sldChg chg="modSp mod">
        <pc:chgData name="Tammy Pankey" userId="89b84b47-0384-4d66-b56e-dc00ebdb68cf" providerId="ADAL" clId="{37424D29-BE6A-44D7-850A-B06899F6C1D6}" dt="2026-05-22T16:47:24.485" v="0" actId="14100"/>
        <pc:sldMkLst>
          <pc:docMk/>
          <pc:sldMk cId="1768313066" sldId="377"/>
        </pc:sldMkLst>
        <pc:grpChg chg="mod">
          <ac:chgData name="Tammy Pankey" userId="89b84b47-0384-4d66-b56e-dc00ebdb68cf" providerId="ADAL" clId="{37424D29-BE6A-44D7-850A-B06899F6C1D6}" dt="2026-05-22T16:47:24.485" v="0" actId="14100"/>
          <ac:grpSpMkLst>
            <pc:docMk/>
            <pc:sldMk cId="1768313066" sldId="377"/>
            <ac:grpSpMk id="11" creationId="{E6A226CB-5743-7625-F381-DD7368F1DE6F}"/>
          </ac:grpSpMkLst>
        </pc:grpChg>
      </pc:sldChg>
      <pc:sldChg chg="modSp mod">
        <pc:chgData name="Tammy Pankey" userId="89b84b47-0384-4d66-b56e-dc00ebdb68cf" providerId="ADAL" clId="{37424D29-BE6A-44D7-850A-B06899F6C1D6}" dt="2026-05-22T16:47:31.608" v="1" actId="14100"/>
        <pc:sldMkLst>
          <pc:docMk/>
          <pc:sldMk cId="2430758570" sldId="378"/>
        </pc:sldMkLst>
        <pc:grpChg chg="mod">
          <ac:chgData name="Tammy Pankey" userId="89b84b47-0384-4d66-b56e-dc00ebdb68cf" providerId="ADAL" clId="{37424D29-BE6A-44D7-850A-B06899F6C1D6}" dt="2026-05-22T16:47:31.608" v="1" actId="14100"/>
          <ac:grpSpMkLst>
            <pc:docMk/>
            <pc:sldMk cId="2430758570" sldId="378"/>
            <ac:grpSpMk id="11" creationId="{1F865341-952C-71B8-80CC-F135BD72473A}"/>
          </ac:grpSpMkLst>
        </pc:grpChg>
      </pc:sldChg>
      <pc:sldChg chg="modSp mod">
        <pc:chgData name="Tammy Pankey" userId="89b84b47-0384-4d66-b56e-dc00ebdb68cf" providerId="ADAL" clId="{37424D29-BE6A-44D7-850A-B06899F6C1D6}" dt="2026-05-22T16:47:44.574" v="4" actId="1076"/>
        <pc:sldMkLst>
          <pc:docMk/>
          <pc:sldMk cId="263334901" sldId="379"/>
        </pc:sldMkLst>
        <pc:spChg chg="mod">
          <ac:chgData name="Tammy Pankey" userId="89b84b47-0384-4d66-b56e-dc00ebdb68cf" providerId="ADAL" clId="{37424D29-BE6A-44D7-850A-B06899F6C1D6}" dt="2026-05-22T16:47:44.574" v="4" actId="1076"/>
          <ac:spMkLst>
            <pc:docMk/>
            <pc:sldMk cId="263334901" sldId="379"/>
            <ac:spMk id="9" creationId="{9628E6D4-E518-E184-2A53-1263B5FBA522}"/>
          </ac:spMkLst>
        </pc:spChg>
        <pc:grpChg chg="mod">
          <ac:chgData name="Tammy Pankey" userId="89b84b47-0384-4d66-b56e-dc00ebdb68cf" providerId="ADAL" clId="{37424D29-BE6A-44D7-850A-B06899F6C1D6}" dt="2026-05-22T16:47:38.393" v="2" actId="14100"/>
          <ac:grpSpMkLst>
            <pc:docMk/>
            <pc:sldMk cId="263334901" sldId="379"/>
            <ac:grpSpMk id="17" creationId="{9C11DF19-02FC-E19F-AA07-9160E67A404C}"/>
          </ac:grpSpMkLst>
        </pc:grpChg>
      </pc:sldChg>
    </pc:docChg>
  </pc:docChgLst>
  <pc:docChgLst>
    <pc:chgData name="Kate Sample" userId="ad24f2c8-db21-4b10-9534-7a98911ec180" providerId="ADAL" clId="{C9D5FCC2-313F-4ADF-852E-FBEE7C6548C8}"/>
    <pc:docChg chg="undo custSel addSld delSld modSld sldOrd">
      <pc:chgData name="Kate Sample" userId="ad24f2c8-db21-4b10-9534-7a98911ec180" providerId="ADAL" clId="{C9D5FCC2-313F-4ADF-852E-FBEE7C6548C8}" dt="2026-05-22T16:18:21.693" v="606" actId="47"/>
      <pc:docMkLst>
        <pc:docMk/>
      </pc:docMkLst>
      <pc:sldChg chg="addSp delSp modSp mod">
        <pc:chgData name="Kate Sample" userId="ad24f2c8-db21-4b10-9534-7a98911ec180" providerId="ADAL" clId="{C9D5FCC2-313F-4ADF-852E-FBEE7C6548C8}" dt="2026-05-21T14:06:42.691" v="33" actId="14100"/>
        <pc:sldMkLst>
          <pc:docMk/>
          <pc:sldMk cId="1109188424" sldId="294"/>
        </pc:sldMkLst>
        <pc:spChg chg="mod">
          <ac:chgData name="Kate Sample" userId="ad24f2c8-db21-4b10-9534-7a98911ec180" providerId="ADAL" clId="{C9D5FCC2-313F-4ADF-852E-FBEE7C6548C8}" dt="2026-05-21T14:06:33.068" v="30" actId="1076"/>
          <ac:spMkLst>
            <pc:docMk/>
            <pc:sldMk cId="1109188424" sldId="294"/>
            <ac:spMk id="2" creationId="{EA55C3D8-8158-20D9-7BF8-173B070378A4}"/>
          </ac:spMkLst>
        </pc:spChg>
        <pc:picChg chg="add mod">
          <ac:chgData name="Kate Sample" userId="ad24f2c8-db21-4b10-9534-7a98911ec180" providerId="ADAL" clId="{C9D5FCC2-313F-4ADF-852E-FBEE7C6548C8}" dt="2026-05-21T14:06:42.691" v="33" actId="14100"/>
          <ac:picMkLst>
            <pc:docMk/>
            <pc:sldMk cId="1109188424" sldId="294"/>
            <ac:picMk id="3" creationId="{D9CD3993-C33D-0A54-8910-FA3B13F0DE6D}"/>
          </ac:picMkLst>
        </pc:picChg>
        <pc:picChg chg="del">
          <ac:chgData name="Kate Sample" userId="ad24f2c8-db21-4b10-9534-7a98911ec180" providerId="ADAL" clId="{C9D5FCC2-313F-4ADF-852E-FBEE7C6548C8}" dt="2026-05-21T14:06:24.194" v="28" actId="478"/>
          <ac:picMkLst>
            <pc:docMk/>
            <pc:sldMk cId="1109188424" sldId="294"/>
            <ac:picMk id="5" creationId="{0D89BD50-6876-58F6-61AB-979641161F44}"/>
          </ac:picMkLst>
        </pc:picChg>
      </pc:sldChg>
      <pc:sldChg chg="del">
        <pc:chgData name="Kate Sample" userId="ad24f2c8-db21-4b10-9534-7a98911ec180" providerId="ADAL" clId="{C9D5FCC2-313F-4ADF-852E-FBEE7C6548C8}" dt="2026-05-22T16:18:21.693" v="606" actId="47"/>
        <pc:sldMkLst>
          <pc:docMk/>
          <pc:sldMk cId="3506237578" sldId="300"/>
        </pc:sldMkLst>
      </pc:sldChg>
      <pc:sldChg chg="addSp delSp modSp mod">
        <pc:chgData name="Kate Sample" userId="ad24f2c8-db21-4b10-9534-7a98911ec180" providerId="ADAL" clId="{C9D5FCC2-313F-4ADF-852E-FBEE7C6548C8}" dt="2026-05-21T20:10:26.681" v="50" actId="1038"/>
        <pc:sldMkLst>
          <pc:docMk/>
          <pc:sldMk cId="4219744110" sldId="333"/>
        </pc:sldMkLst>
        <pc:picChg chg="add mod">
          <ac:chgData name="Kate Sample" userId="ad24f2c8-db21-4b10-9534-7a98911ec180" providerId="ADAL" clId="{C9D5FCC2-313F-4ADF-852E-FBEE7C6548C8}" dt="2026-05-21T14:05:58.020" v="26" actId="1038"/>
          <ac:picMkLst>
            <pc:docMk/>
            <pc:sldMk cId="4219744110" sldId="333"/>
            <ac:picMk id="2" creationId="{FE1C4D90-98A0-745B-B326-243ACEFCF8A8}"/>
          </ac:picMkLst>
        </pc:picChg>
        <pc:picChg chg="del">
          <ac:chgData name="Kate Sample" userId="ad24f2c8-db21-4b10-9534-7a98911ec180" providerId="ADAL" clId="{C9D5FCC2-313F-4ADF-852E-FBEE7C6548C8}" dt="2026-05-21T14:05:38.963" v="0" actId="478"/>
          <ac:picMkLst>
            <pc:docMk/>
            <pc:sldMk cId="4219744110" sldId="333"/>
            <ac:picMk id="4" creationId="{C206B2B2-014E-3F04-2C01-DEFE3FAE5E5B}"/>
          </ac:picMkLst>
        </pc:picChg>
        <pc:picChg chg="del">
          <ac:chgData name="Kate Sample" userId="ad24f2c8-db21-4b10-9534-7a98911ec180" providerId="ADAL" clId="{C9D5FCC2-313F-4ADF-852E-FBEE7C6548C8}" dt="2026-05-21T14:06:09.507" v="27" actId="478"/>
          <ac:picMkLst>
            <pc:docMk/>
            <pc:sldMk cId="4219744110" sldId="333"/>
            <ac:picMk id="5" creationId="{22F3BC03-9A28-009C-3D27-7EB0BD375A52}"/>
          </ac:picMkLst>
        </pc:picChg>
        <pc:picChg chg="del">
          <ac:chgData name="Kate Sample" userId="ad24f2c8-db21-4b10-9534-7a98911ec180" providerId="ADAL" clId="{C9D5FCC2-313F-4ADF-852E-FBEE7C6548C8}" dt="2026-05-21T14:05:39.683" v="1" actId="478"/>
          <ac:picMkLst>
            <pc:docMk/>
            <pc:sldMk cId="4219744110" sldId="333"/>
            <ac:picMk id="6" creationId="{2C6254EF-5F2E-0EA7-5ACD-9FCFA10FFF04}"/>
          </ac:picMkLst>
        </pc:picChg>
        <pc:picChg chg="add mod">
          <ac:chgData name="Kate Sample" userId="ad24f2c8-db21-4b10-9534-7a98911ec180" providerId="ADAL" clId="{C9D5FCC2-313F-4ADF-852E-FBEE7C6548C8}" dt="2026-05-21T14:05:58.020" v="26" actId="1038"/>
          <ac:picMkLst>
            <pc:docMk/>
            <pc:sldMk cId="4219744110" sldId="333"/>
            <ac:picMk id="8" creationId="{3422112A-9838-B549-4684-F410D899084C}"/>
          </ac:picMkLst>
        </pc:picChg>
        <pc:picChg chg="add mod">
          <ac:chgData name="Kate Sample" userId="ad24f2c8-db21-4b10-9534-7a98911ec180" providerId="ADAL" clId="{C9D5FCC2-313F-4ADF-852E-FBEE7C6548C8}" dt="2026-05-21T20:10:26.681" v="50" actId="1038"/>
          <ac:picMkLst>
            <pc:docMk/>
            <pc:sldMk cId="4219744110" sldId="333"/>
            <ac:picMk id="10" creationId="{96B80423-BFE4-028A-6B60-8F721ACBF8AD}"/>
          </ac:picMkLst>
        </pc:picChg>
      </pc:sldChg>
      <pc:sldChg chg="addSp delSp modSp mod modNotesTx">
        <pc:chgData name="Kate Sample" userId="ad24f2c8-db21-4b10-9534-7a98911ec180" providerId="ADAL" clId="{C9D5FCC2-313F-4ADF-852E-FBEE7C6548C8}" dt="2026-05-21T20:54:24.913" v="361" actId="6549"/>
        <pc:sldMkLst>
          <pc:docMk/>
          <pc:sldMk cId="1149964086" sldId="337"/>
        </pc:sldMkLst>
        <pc:spChg chg="mod">
          <ac:chgData name="Kate Sample" userId="ad24f2c8-db21-4b10-9534-7a98911ec180" providerId="ADAL" clId="{C9D5FCC2-313F-4ADF-852E-FBEE7C6548C8}" dt="2026-05-21T20:47:56.703" v="277" actId="6549"/>
          <ac:spMkLst>
            <pc:docMk/>
            <pc:sldMk cId="1149964086" sldId="337"/>
            <ac:spMk id="4" creationId="{70664273-C91D-407C-30AA-534697B0A43C}"/>
          </ac:spMkLst>
        </pc:spChg>
        <pc:spChg chg="mod">
          <ac:chgData name="Kate Sample" userId="ad24f2c8-db21-4b10-9534-7a98911ec180" providerId="ADAL" clId="{C9D5FCC2-313F-4ADF-852E-FBEE7C6548C8}" dt="2026-05-21T20:54:05.235" v="360" actId="1076"/>
          <ac:spMkLst>
            <pc:docMk/>
            <pc:sldMk cId="1149964086" sldId="337"/>
            <ac:spMk id="9" creationId="{1C8AD465-B54B-E693-F808-148FC1B1EFE0}"/>
          </ac:spMkLst>
        </pc:spChg>
        <pc:spChg chg="add mod">
          <ac:chgData name="Kate Sample" userId="ad24f2c8-db21-4b10-9534-7a98911ec180" providerId="ADAL" clId="{C9D5FCC2-313F-4ADF-852E-FBEE7C6548C8}" dt="2026-05-21T20:53:33.494" v="351" actId="14100"/>
          <ac:spMkLst>
            <pc:docMk/>
            <pc:sldMk cId="1149964086" sldId="337"/>
            <ac:spMk id="10" creationId="{B41CBD66-5577-DCE0-98B1-540A9F0166E7}"/>
          </ac:spMkLst>
        </pc:spChg>
        <pc:grpChg chg="add mod ord">
          <ac:chgData name="Kate Sample" userId="ad24f2c8-db21-4b10-9534-7a98911ec180" providerId="ADAL" clId="{C9D5FCC2-313F-4ADF-852E-FBEE7C6548C8}" dt="2026-05-21T20:53:53.534" v="357" actId="171"/>
          <ac:grpSpMkLst>
            <pc:docMk/>
            <pc:sldMk cId="1149964086" sldId="337"/>
            <ac:grpSpMk id="11" creationId="{877ABDFD-B15A-4655-811F-08FC1461F8B3}"/>
          </ac:grpSpMkLst>
        </pc:grpChg>
        <pc:picChg chg="add mod">
          <ac:chgData name="Kate Sample" userId="ad24f2c8-db21-4b10-9534-7a98911ec180" providerId="ADAL" clId="{C9D5FCC2-313F-4ADF-852E-FBEE7C6548C8}" dt="2026-05-21T20:53:37.377" v="353" actId="1076"/>
          <ac:picMkLst>
            <pc:docMk/>
            <pc:sldMk cId="1149964086" sldId="337"/>
            <ac:picMk id="8" creationId="{57102B03-AC4E-C714-F824-9A42A756E2DC}"/>
          </ac:picMkLst>
        </pc:picChg>
        <pc:picChg chg="add del">
          <ac:chgData name="Kate Sample" userId="ad24f2c8-db21-4b10-9534-7a98911ec180" providerId="ADAL" clId="{C9D5FCC2-313F-4ADF-852E-FBEE7C6548C8}" dt="2026-05-21T20:48:06.757" v="280" actId="478"/>
          <ac:picMkLst>
            <pc:docMk/>
            <pc:sldMk cId="1149964086" sldId="337"/>
            <ac:picMk id="12" creationId="{BBF7923C-754B-4A87-B4D8-433D02923602}"/>
          </ac:picMkLst>
        </pc:picChg>
      </pc:sldChg>
      <pc:sldChg chg="addSp delSp modSp mod">
        <pc:chgData name="Kate Sample" userId="ad24f2c8-db21-4b10-9534-7a98911ec180" providerId="ADAL" clId="{C9D5FCC2-313F-4ADF-852E-FBEE7C6548C8}" dt="2026-05-21T21:23:23.465" v="604" actId="1076"/>
        <pc:sldMkLst>
          <pc:docMk/>
          <pc:sldMk cId="3008513817" sldId="346"/>
        </pc:sldMkLst>
        <pc:picChg chg="add mod">
          <ac:chgData name="Kate Sample" userId="ad24f2c8-db21-4b10-9534-7a98911ec180" providerId="ADAL" clId="{C9D5FCC2-313F-4ADF-852E-FBEE7C6548C8}" dt="2026-05-21T21:23:23.465" v="604" actId="1076"/>
          <ac:picMkLst>
            <pc:docMk/>
            <pc:sldMk cId="3008513817" sldId="346"/>
            <ac:picMk id="3" creationId="{0DDC2A8C-2047-9309-763F-53A51874BA0F}"/>
          </ac:picMkLst>
        </pc:picChg>
        <pc:picChg chg="del">
          <ac:chgData name="Kate Sample" userId="ad24f2c8-db21-4b10-9534-7a98911ec180" providerId="ADAL" clId="{C9D5FCC2-313F-4ADF-852E-FBEE7C6548C8}" dt="2026-05-21T20:43:30.695" v="181" actId="478"/>
          <ac:picMkLst>
            <pc:docMk/>
            <pc:sldMk cId="3008513817" sldId="346"/>
            <ac:picMk id="5" creationId="{C5503857-AA08-C4AD-E4C6-08C38E34C4AA}"/>
          </ac:picMkLst>
        </pc:picChg>
      </pc:sldChg>
      <pc:sldChg chg="delSp del mod">
        <pc:chgData name="Kate Sample" userId="ad24f2c8-db21-4b10-9534-7a98911ec180" providerId="ADAL" clId="{C9D5FCC2-313F-4ADF-852E-FBEE7C6548C8}" dt="2026-05-21T21:23:25.522" v="605" actId="47"/>
        <pc:sldMkLst>
          <pc:docMk/>
          <pc:sldMk cId="204197316" sldId="347"/>
        </pc:sldMkLst>
        <pc:picChg chg="del">
          <ac:chgData name="Kate Sample" userId="ad24f2c8-db21-4b10-9534-7a98911ec180" providerId="ADAL" clId="{C9D5FCC2-313F-4ADF-852E-FBEE7C6548C8}" dt="2026-05-21T20:43:29.011" v="180" actId="478"/>
          <ac:picMkLst>
            <pc:docMk/>
            <pc:sldMk cId="204197316" sldId="347"/>
            <ac:picMk id="5" creationId="{14677944-54B9-5FC7-F36F-2B423F359B23}"/>
          </ac:picMkLst>
        </pc:picChg>
      </pc:sldChg>
      <pc:sldChg chg="modNotesTx">
        <pc:chgData name="Kate Sample" userId="ad24f2c8-db21-4b10-9534-7a98911ec180" providerId="ADAL" clId="{C9D5FCC2-313F-4ADF-852E-FBEE7C6548C8}" dt="2026-05-21T14:08:35.188" v="39" actId="114"/>
        <pc:sldMkLst>
          <pc:docMk/>
          <pc:sldMk cId="411998055" sldId="359"/>
        </pc:sldMkLst>
      </pc:sldChg>
      <pc:sldChg chg="delSp modSp mod">
        <pc:chgData name="Kate Sample" userId="ad24f2c8-db21-4b10-9534-7a98911ec180" providerId="ADAL" clId="{C9D5FCC2-313F-4ADF-852E-FBEE7C6548C8}" dt="2026-05-21T20:20:02.105" v="67" actId="14100"/>
        <pc:sldMkLst>
          <pc:docMk/>
          <pc:sldMk cId="2328526347" sldId="365"/>
        </pc:sldMkLst>
        <pc:spChg chg="mod">
          <ac:chgData name="Kate Sample" userId="ad24f2c8-db21-4b10-9534-7a98911ec180" providerId="ADAL" clId="{C9D5FCC2-313F-4ADF-852E-FBEE7C6548C8}" dt="2026-05-21T20:18:35.357" v="57" actId="20577"/>
          <ac:spMkLst>
            <pc:docMk/>
            <pc:sldMk cId="2328526347" sldId="365"/>
            <ac:spMk id="3" creationId="{2269B092-744E-66B5-C3A2-691C42D089DD}"/>
          </ac:spMkLst>
        </pc:spChg>
        <pc:spChg chg="mod">
          <ac:chgData name="Kate Sample" userId="ad24f2c8-db21-4b10-9534-7a98911ec180" providerId="ADAL" clId="{C9D5FCC2-313F-4ADF-852E-FBEE7C6548C8}" dt="2026-05-21T20:20:02.105" v="67" actId="14100"/>
          <ac:spMkLst>
            <pc:docMk/>
            <pc:sldMk cId="2328526347" sldId="365"/>
            <ac:spMk id="7" creationId="{963E1359-9790-DADF-C04B-8C15A74B0721}"/>
          </ac:spMkLst>
        </pc:spChg>
        <pc:picChg chg="del">
          <ac:chgData name="Kate Sample" userId="ad24f2c8-db21-4b10-9534-7a98911ec180" providerId="ADAL" clId="{C9D5FCC2-313F-4ADF-852E-FBEE7C6548C8}" dt="2026-05-21T20:19:45.274" v="65" actId="478"/>
          <ac:picMkLst>
            <pc:docMk/>
            <pc:sldMk cId="2328526347" sldId="365"/>
            <ac:picMk id="2" creationId="{5B1CE041-F76D-92B0-FE8A-8CEC678D4803}"/>
          </ac:picMkLst>
        </pc:picChg>
        <pc:picChg chg="mod">
          <ac:chgData name="Kate Sample" userId="ad24f2c8-db21-4b10-9534-7a98911ec180" providerId="ADAL" clId="{C9D5FCC2-313F-4ADF-852E-FBEE7C6548C8}" dt="2026-05-21T20:20:02.105" v="67" actId="14100"/>
          <ac:picMkLst>
            <pc:docMk/>
            <pc:sldMk cId="2328526347" sldId="365"/>
            <ac:picMk id="9" creationId="{DED02B3D-9DE0-40F3-2D84-C79B3D28A53C}"/>
          </ac:picMkLst>
        </pc:picChg>
      </pc:sldChg>
      <pc:sldChg chg="addSp delSp modSp mod">
        <pc:chgData name="Kate Sample" userId="ad24f2c8-db21-4b10-9534-7a98911ec180" providerId="ADAL" clId="{C9D5FCC2-313F-4ADF-852E-FBEE7C6548C8}" dt="2026-05-21T20:31:07.064" v="108" actId="1076"/>
        <pc:sldMkLst>
          <pc:docMk/>
          <pc:sldMk cId="1084927166" sldId="368"/>
        </pc:sldMkLst>
        <pc:spChg chg="mod">
          <ac:chgData name="Kate Sample" userId="ad24f2c8-db21-4b10-9534-7a98911ec180" providerId="ADAL" clId="{C9D5FCC2-313F-4ADF-852E-FBEE7C6548C8}" dt="2026-05-21T20:29:52.633" v="94" actId="1076"/>
          <ac:spMkLst>
            <pc:docMk/>
            <pc:sldMk cId="1084927166" sldId="368"/>
            <ac:spMk id="5" creationId="{376D2659-333C-4C9C-435F-605D2CBD9596}"/>
          </ac:spMkLst>
        </pc:spChg>
        <pc:spChg chg="mod">
          <ac:chgData name="Kate Sample" userId="ad24f2c8-db21-4b10-9534-7a98911ec180" providerId="ADAL" clId="{C9D5FCC2-313F-4ADF-852E-FBEE7C6548C8}" dt="2026-05-21T20:30:10.578" v="97" actId="1076"/>
          <ac:spMkLst>
            <pc:docMk/>
            <pc:sldMk cId="1084927166" sldId="368"/>
            <ac:spMk id="8" creationId="{235EC513-3825-812C-3187-5CB3B70263BA}"/>
          </ac:spMkLst>
        </pc:spChg>
        <pc:spChg chg="mod">
          <ac:chgData name="Kate Sample" userId="ad24f2c8-db21-4b10-9534-7a98911ec180" providerId="ADAL" clId="{C9D5FCC2-313F-4ADF-852E-FBEE7C6548C8}" dt="2026-05-21T20:30:14.717" v="98" actId="1076"/>
          <ac:spMkLst>
            <pc:docMk/>
            <pc:sldMk cId="1084927166" sldId="368"/>
            <ac:spMk id="9" creationId="{7E06EAAF-D1F0-1A39-F9BC-C26DDCD27563}"/>
          </ac:spMkLst>
        </pc:spChg>
        <pc:picChg chg="add del">
          <ac:chgData name="Kate Sample" userId="ad24f2c8-db21-4b10-9534-7a98911ec180" providerId="ADAL" clId="{C9D5FCC2-313F-4ADF-852E-FBEE7C6548C8}" dt="2026-05-21T20:22:18.817" v="77" actId="478"/>
          <ac:picMkLst>
            <pc:docMk/>
            <pc:sldMk cId="1084927166" sldId="368"/>
            <ac:picMk id="4" creationId="{870D52FC-1D07-3742-8C8C-5AB7F690CAD3}"/>
          </ac:picMkLst>
        </pc:picChg>
        <pc:picChg chg="add del mod">
          <ac:chgData name="Kate Sample" userId="ad24f2c8-db21-4b10-9534-7a98911ec180" providerId="ADAL" clId="{C9D5FCC2-313F-4ADF-852E-FBEE7C6548C8}" dt="2026-05-21T20:21:46.982" v="75" actId="22"/>
          <ac:picMkLst>
            <pc:docMk/>
            <pc:sldMk cId="1084927166" sldId="368"/>
            <ac:picMk id="10" creationId="{DF395130-A016-4A7B-BF12-6893BD20B9D4}"/>
          </ac:picMkLst>
        </pc:picChg>
        <pc:picChg chg="add del mod">
          <ac:chgData name="Kate Sample" userId="ad24f2c8-db21-4b10-9534-7a98911ec180" providerId="ADAL" clId="{C9D5FCC2-313F-4ADF-852E-FBEE7C6548C8}" dt="2026-05-21T20:22:44.895" v="81" actId="478"/>
          <ac:picMkLst>
            <pc:docMk/>
            <pc:sldMk cId="1084927166" sldId="368"/>
            <ac:picMk id="13" creationId="{E03559EF-3063-611F-6B2C-B118C44E3E81}"/>
          </ac:picMkLst>
        </pc:picChg>
        <pc:picChg chg="add mod">
          <ac:chgData name="Kate Sample" userId="ad24f2c8-db21-4b10-9534-7a98911ec180" providerId="ADAL" clId="{C9D5FCC2-313F-4ADF-852E-FBEE7C6548C8}" dt="2026-05-21T20:22:56.527" v="83" actId="1076"/>
          <ac:picMkLst>
            <pc:docMk/>
            <pc:sldMk cId="1084927166" sldId="368"/>
            <ac:picMk id="14" creationId="{736AFA67-703A-4810-FB42-6C1029060364}"/>
          </ac:picMkLst>
        </pc:picChg>
        <pc:picChg chg="add mod">
          <ac:chgData name="Kate Sample" userId="ad24f2c8-db21-4b10-9534-7a98911ec180" providerId="ADAL" clId="{C9D5FCC2-313F-4ADF-852E-FBEE7C6548C8}" dt="2026-05-21T20:29:54.699" v="95" actId="1076"/>
          <ac:picMkLst>
            <pc:docMk/>
            <pc:sldMk cId="1084927166" sldId="368"/>
            <ac:picMk id="16" creationId="{0DC03AF3-A323-76AF-B80C-756406DD40CF}"/>
          </ac:picMkLst>
        </pc:picChg>
        <pc:picChg chg="add mod">
          <ac:chgData name="Kate Sample" userId="ad24f2c8-db21-4b10-9534-7a98911ec180" providerId="ADAL" clId="{C9D5FCC2-313F-4ADF-852E-FBEE7C6548C8}" dt="2026-05-21T20:30:04.507" v="96" actId="1076"/>
          <ac:picMkLst>
            <pc:docMk/>
            <pc:sldMk cId="1084927166" sldId="368"/>
            <ac:picMk id="17" creationId="{C21A8143-BB1C-5E25-2B6A-28ECFFECAB16}"/>
          </ac:picMkLst>
        </pc:picChg>
        <pc:picChg chg="add mod">
          <ac:chgData name="Kate Sample" userId="ad24f2c8-db21-4b10-9534-7a98911ec180" providerId="ADAL" clId="{C9D5FCC2-313F-4ADF-852E-FBEE7C6548C8}" dt="2026-05-21T20:31:00.358" v="106" actId="1076"/>
          <ac:picMkLst>
            <pc:docMk/>
            <pc:sldMk cId="1084927166" sldId="368"/>
            <ac:picMk id="18" creationId="{0CF880C9-C148-8A3D-9812-E998024B5F53}"/>
          </ac:picMkLst>
        </pc:picChg>
        <pc:picChg chg="add mod">
          <ac:chgData name="Kate Sample" userId="ad24f2c8-db21-4b10-9534-7a98911ec180" providerId="ADAL" clId="{C9D5FCC2-313F-4ADF-852E-FBEE7C6548C8}" dt="2026-05-21T20:31:07.064" v="108" actId="1076"/>
          <ac:picMkLst>
            <pc:docMk/>
            <pc:sldMk cId="1084927166" sldId="368"/>
            <ac:picMk id="19" creationId="{A79AE3E7-CAE0-0FAA-B72F-08F87C8BC5D3}"/>
          </ac:picMkLst>
        </pc:picChg>
      </pc:sldChg>
      <pc:sldChg chg="addSp delSp modSp mod">
        <pc:chgData name="Kate Sample" userId="ad24f2c8-db21-4b10-9534-7a98911ec180" providerId="ADAL" clId="{C9D5FCC2-313F-4ADF-852E-FBEE7C6548C8}" dt="2026-05-21T20:37:26.323" v="177" actId="14100"/>
        <pc:sldMkLst>
          <pc:docMk/>
          <pc:sldMk cId="2215890601" sldId="372"/>
        </pc:sldMkLst>
        <pc:spChg chg="mod">
          <ac:chgData name="Kate Sample" userId="ad24f2c8-db21-4b10-9534-7a98911ec180" providerId="ADAL" clId="{C9D5FCC2-313F-4ADF-852E-FBEE7C6548C8}" dt="2026-05-21T20:37:01.384" v="171" actId="947"/>
          <ac:spMkLst>
            <pc:docMk/>
            <pc:sldMk cId="2215890601" sldId="372"/>
            <ac:spMk id="3" creationId="{30A6D820-5EDE-CB96-3C78-6EE531D72302}"/>
          </ac:spMkLst>
        </pc:spChg>
        <pc:picChg chg="del">
          <ac:chgData name="Kate Sample" userId="ad24f2c8-db21-4b10-9534-7a98911ec180" providerId="ADAL" clId="{C9D5FCC2-313F-4ADF-852E-FBEE7C6548C8}" dt="2026-05-21T20:37:05.005" v="172" actId="478"/>
          <ac:picMkLst>
            <pc:docMk/>
            <pc:sldMk cId="2215890601" sldId="372"/>
            <ac:picMk id="4" creationId="{D4950CC9-A7A2-5C98-7BBB-3B6D3011054E}"/>
          </ac:picMkLst>
        </pc:picChg>
        <pc:picChg chg="add mod">
          <ac:chgData name="Kate Sample" userId="ad24f2c8-db21-4b10-9534-7a98911ec180" providerId="ADAL" clId="{C9D5FCC2-313F-4ADF-852E-FBEE7C6548C8}" dt="2026-05-21T20:37:26.323" v="177" actId="14100"/>
          <ac:picMkLst>
            <pc:docMk/>
            <pc:sldMk cId="2215890601" sldId="372"/>
            <ac:picMk id="5" creationId="{E58A8534-BE08-3496-7B06-F45F2ED9F612}"/>
          </ac:picMkLst>
        </pc:picChg>
      </pc:sldChg>
      <pc:sldChg chg="addSp delSp modSp mod">
        <pc:chgData name="Kate Sample" userId="ad24f2c8-db21-4b10-9534-7a98911ec180" providerId="ADAL" clId="{C9D5FCC2-313F-4ADF-852E-FBEE7C6548C8}" dt="2026-05-21T20:44:50.702" v="188" actId="1076"/>
        <pc:sldMkLst>
          <pc:docMk/>
          <pc:sldMk cId="2985556820" sldId="373"/>
        </pc:sldMkLst>
        <pc:spChg chg="mod">
          <ac:chgData name="Kate Sample" userId="ad24f2c8-db21-4b10-9534-7a98911ec180" providerId="ADAL" clId="{C9D5FCC2-313F-4ADF-852E-FBEE7C6548C8}" dt="2026-05-21T20:38:49.693" v="179" actId="1076"/>
          <ac:spMkLst>
            <pc:docMk/>
            <pc:sldMk cId="2985556820" sldId="373"/>
            <ac:spMk id="5" creationId="{15F3F862-F3D3-D07D-6AA3-7DFCDD4A4433}"/>
          </ac:spMkLst>
        </pc:spChg>
        <pc:picChg chg="del">
          <ac:chgData name="Kate Sample" userId="ad24f2c8-db21-4b10-9534-7a98911ec180" providerId="ADAL" clId="{C9D5FCC2-313F-4ADF-852E-FBEE7C6548C8}" dt="2026-05-21T20:38:11.609" v="178" actId="478"/>
          <ac:picMkLst>
            <pc:docMk/>
            <pc:sldMk cId="2985556820" sldId="373"/>
            <ac:picMk id="3" creationId="{52B9591C-B722-49DD-DAC8-52FB3E4B1525}"/>
          </ac:picMkLst>
        </pc:picChg>
        <pc:picChg chg="add mod">
          <ac:chgData name="Kate Sample" userId="ad24f2c8-db21-4b10-9534-7a98911ec180" providerId="ADAL" clId="{C9D5FCC2-313F-4ADF-852E-FBEE7C6548C8}" dt="2026-05-21T20:44:50.702" v="188" actId="1076"/>
          <ac:picMkLst>
            <pc:docMk/>
            <pc:sldMk cId="2985556820" sldId="373"/>
            <ac:picMk id="9" creationId="{7CCED5C4-D091-B357-F370-955DEFA35F2B}"/>
          </ac:picMkLst>
        </pc:picChg>
      </pc:sldChg>
      <pc:sldChg chg="delSp modSp mod">
        <pc:chgData name="Kate Sample" userId="ad24f2c8-db21-4b10-9534-7a98911ec180" providerId="ADAL" clId="{C9D5FCC2-313F-4ADF-852E-FBEE7C6548C8}" dt="2026-05-21T20:47:33.894" v="275" actId="14100"/>
        <pc:sldMkLst>
          <pc:docMk/>
          <pc:sldMk cId="1683359859" sldId="374"/>
        </pc:sldMkLst>
        <pc:spChg chg="mod">
          <ac:chgData name="Kate Sample" userId="ad24f2c8-db21-4b10-9534-7a98911ec180" providerId="ADAL" clId="{C9D5FCC2-313F-4ADF-852E-FBEE7C6548C8}" dt="2026-05-21T20:47:33.894" v="275" actId="14100"/>
          <ac:spMkLst>
            <pc:docMk/>
            <pc:sldMk cId="1683359859" sldId="374"/>
            <ac:spMk id="4" creationId="{D46CBB81-E0B4-2C0F-CE04-5F8433D0E576}"/>
          </ac:spMkLst>
        </pc:spChg>
        <pc:spChg chg="mod">
          <ac:chgData name="Kate Sample" userId="ad24f2c8-db21-4b10-9534-7a98911ec180" providerId="ADAL" clId="{C9D5FCC2-313F-4ADF-852E-FBEE7C6548C8}" dt="2026-05-21T20:47:03.758" v="198" actId="20577"/>
          <ac:spMkLst>
            <pc:docMk/>
            <pc:sldMk cId="1683359859" sldId="374"/>
            <ac:spMk id="7" creationId="{1B3D6B0D-E028-42E4-8E55-3F4D8BB35BEF}"/>
          </ac:spMkLst>
        </pc:spChg>
        <pc:picChg chg="del">
          <ac:chgData name="Kate Sample" userId="ad24f2c8-db21-4b10-9534-7a98911ec180" providerId="ADAL" clId="{C9D5FCC2-313F-4ADF-852E-FBEE7C6548C8}" dt="2026-05-21T20:47:30.069" v="271" actId="478"/>
          <ac:picMkLst>
            <pc:docMk/>
            <pc:sldMk cId="1683359859" sldId="374"/>
            <ac:picMk id="5" creationId="{F9C3FDED-9110-B4AD-BD08-8AD76D6B39EE}"/>
          </ac:picMkLst>
        </pc:picChg>
        <pc:picChg chg="del">
          <ac:chgData name="Kate Sample" userId="ad24f2c8-db21-4b10-9534-7a98911ec180" providerId="ADAL" clId="{C9D5FCC2-313F-4ADF-852E-FBEE7C6548C8}" dt="2026-05-21T20:47:29.116" v="269" actId="478"/>
          <ac:picMkLst>
            <pc:docMk/>
            <pc:sldMk cId="1683359859" sldId="374"/>
            <ac:picMk id="9" creationId="{883A7381-3F38-2606-E14B-DD5B876646D1}"/>
          </ac:picMkLst>
        </pc:picChg>
        <pc:picChg chg="del mod">
          <ac:chgData name="Kate Sample" userId="ad24f2c8-db21-4b10-9534-7a98911ec180" providerId="ADAL" clId="{C9D5FCC2-313F-4ADF-852E-FBEE7C6548C8}" dt="2026-05-21T20:47:30.580" v="273" actId="478"/>
          <ac:picMkLst>
            <pc:docMk/>
            <pc:sldMk cId="1683359859" sldId="374"/>
            <ac:picMk id="12" creationId="{67B60CD6-3E70-D0D7-9A7C-6F2550B07C58}"/>
          </ac:picMkLst>
        </pc:picChg>
        <pc:picChg chg="del">
          <ac:chgData name="Kate Sample" userId="ad24f2c8-db21-4b10-9534-7a98911ec180" providerId="ADAL" clId="{C9D5FCC2-313F-4ADF-852E-FBEE7C6548C8}" dt="2026-05-21T20:47:28.693" v="268" actId="478"/>
          <ac:picMkLst>
            <pc:docMk/>
            <pc:sldMk cId="1683359859" sldId="374"/>
            <ac:picMk id="14" creationId="{1D74E09D-0122-F246-EFF9-F11B8D3779F5}"/>
          </ac:picMkLst>
        </pc:picChg>
        <pc:picChg chg="del">
          <ac:chgData name="Kate Sample" userId="ad24f2c8-db21-4b10-9534-7a98911ec180" providerId="ADAL" clId="{C9D5FCC2-313F-4ADF-852E-FBEE7C6548C8}" dt="2026-05-21T20:47:29.532" v="270" actId="478"/>
          <ac:picMkLst>
            <pc:docMk/>
            <pc:sldMk cId="1683359859" sldId="374"/>
            <ac:picMk id="18" creationId="{C3067F3D-C6CA-336E-F903-E17AD704A468}"/>
          </ac:picMkLst>
        </pc:picChg>
        <pc:picChg chg="del">
          <ac:chgData name="Kate Sample" userId="ad24f2c8-db21-4b10-9534-7a98911ec180" providerId="ADAL" clId="{C9D5FCC2-313F-4ADF-852E-FBEE7C6548C8}" dt="2026-05-21T20:47:31.109" v="274" actId="478"/>
          <ac:picMkLst>
            <pc:docMk/>
            <pc:sldMk cId="1683359859" sldId="374"/>
            <ac:picMk id="20" creationId="{41B7A71C-C2D1-DC19-9FA2-BAA05801E5A4}"/>
          </ac:picMkLst>
        </pc:picChg>
      </pc:sldChg>
      <pc:sldChg chg="addSp delSp modSp mod ord">
        <pc:chgData name="Kate Sample" userId="ad24f2c8-db21-4b10-9534-7a98911ec180" providerId="ADAL" clId="{C9D5FCC2-313F-4ADF-852E-FBEE7C6548C8}" dt="2026-05-21T20:34:21.047" v="159" actId="1036"/>
        <pc:sldMkLst>
          <pc:docMk/>
          <pc:sldMk cId="2439045248" sldId="376"/>
        </pc:sldMkLst>
        <pc:spChg chg="mod">
          <ac:chgData name="Kate Sample" userId="ad24f2c8-db21-4b10-9534-7a98911ec180" providerId="ADAL" clId="{C9D5FCC2-313F-4ADF-852E-FBEE7C6548C8}" dt="2026-05-21T20:33:50.076" v="150" actId="1076"/>
          <ac:spMkLst>
            <pc:docMk/>
            <pc:sldMk cId="2439045248" sldId="376"/>
            <ac:spMk id="3" creationId="{AD8B2A35-4373-5957-3C8F-E9EA4E57CCB8}"/>
          </ac:spMkLst>
        </pc:spChg>
        <pc:spChg chg="mod">
          <ac:chgData name="Kate Sample" userId="ad24f2c8-db21-4b10-9534-7a98911ec180" providerId="ADAL" clId="{C9D5FCC2-313F-4ADF-852E-FBEE7C6548C8}" dt="2026-05-21T20:33:53.548" v="151" actId="1076"/>
          <ac:spMkLst>
            <pc:docMk/>
            <pc:sldMk cId="2439045248" sldId="376"/>
            <ac:spMk id="5" creationId="{D1480774-3B25-6472-1ABE-1AB8B5BDF01C}"/>
          </ac:spMkLst>
        </pc:spChg>
        <pc:spChg chg="mod">
          <ac:chgData name="Kate Sample" userId="ad24f2c8-db21-4b10-9534-7a98911ec180" providerId="ADAL" clId="{C9D5FCC2-313F-4ADF-852E-FBEE7C6548C8}" dt="2026-05-21T20:33:11.711" v="141" actId="1035"/>
          <ac:spMkLst>
            <pc:docMk/>
            <pc:sldMk cId="2439045248" sldId="376"/>
            <ac:spMk id="8" creationId="{14C29B0C-294F-FFA4-1CB0-5B54DBD3B800}"/>
          </ac:spMkLst>
        </pc:spChg>
        <pc:spChg chg="mod">
          <ac:chgData name="Kate Sample" userId="ad24f2c8-db21-4b10-9534-7a98911ec180" providerId="ADAL" clId="{C9D5FCC2-313F-4ADF-852E-FBEE7C6548C8}" dt="2026-05-21T20:33:17.066" v="142" actId="1076"/>
          <ac:spMkLst>
            <pc:docMk/>
            <pc:sldMk cId="2439045248" sldId="376"/>
            <ac:spMk id="9" creationId="{84C3090E-EB5E-915C-4AFD-56D2A024ECF5}"/>
          </ac:spMkLst>
        </pc:spChg>
        <pc:spChg chg="mod">
          <ac:chgData name="Kate Sample" userId="ad24f2c8-db21-4b10-9534-7a98911ec180" providerId="ADAL" clId="{C9D5FCC2-313F-4ADF-852E-FBEE7C6548C8}" dt="2026-05-21T20:33:11.711" v="141" actId="1035"/>
          <ac:spMkLst>
            <pc:docMk/>
            <pc:sldMk cId="2439045248" sldId="376"/>
            <ac:spMk id="10" creationId="{5199BD73-9973-E697-97C0-CFA1DC4C3BFA}"/>
          </ac:spMkLst>
        </pc:spChg>
        <pc:spChg chg="mod">
          <ac:chgData name="Kate Sample" userId="ad24f2c8-db21-4b10-9534-7a98911ec180" providerId="ADAL" clId="{C9D5FCC2-313F-4ADF-852E-FBEE7C6548C8}" dt="2026-05-21T20:33:11.711" v="141" actId="1035"/>
          <ac:spMkLst>
            <pc:docMk/>
            <pc:sldMk cId="2439045248" sldId="376"/>
            <ac:spMk id="12" creationId="{53C803D3-B0D9-F9FA-55A1-A568B8E3D738}"/>
          </ac:spMkLst>
        </pc:spChg>
        <pc:spChg chg="mod">
          <ac:chgData name="Kate Sample" userId="ad24f2c8-db21-4b10-9534-7a98911ec180" providerId="ADAL" clId="{C9D5FCC2-313F-4ADF-852E-FBEE7C6548C8}" dt="2026-05-21T20:33:11.711" v="141" actId="1035"/>
          <ac:spMkLst>
            <pc:docMk/>
            <pc:sldMk cId="2439045248" sldId="376"/>
            <ac:spMk id="13" creationId="{9486786D-A942-C869-EDF4-23C896287087}"/>
          </ac:spMkLst>
        </pc:spChg>
        <pc:picChg chg="add del">
          <ac:chgData name="Kate Sample" userId="ad24f2c8-db21-4b10-9534-7a98911ec180" providerId="ADAL" clId="{C9D5FCC2-313F-4ADF-852E-FBEE7C6548C8}" dt="2026-05-21T20:31:57.341" v="112" actId="478"/>
          <ac:picMkLst>
            <pc:docMk/>
            <pc:sldMk cId="2439045248" sldId="376"/>
            <ac:picMk id="4" creationId="{46CD5349-95DA-826D-559A-92A9B91FFD1F}"/>
          </ac:picMkLst>
        </pc:picChg>
        <pc:picChg chg="add mod">
          <ac:chgData name="Kate Sample" userId="ad24f2c8-db21-4b10-9534-7a98911ec180" providerId="ADAL" clId="{C9D5FCC2-313F-4ADF-852E-FBEE7C6548C8}" dt="2026-05-21T20:34:01.193" v="152" actId="1076"/>
          <ac:picMkLst>
            <pc:docMk/>
            <pc:sldMk cId="2439045248" sldId="376"/>
            <ac:picMk id="14" creationId="{4848E41A-58B2-9212-880E-392DE39AE72D}"/>
          </ac:picMkLst>
        </pc:picChg>
        <pc:picChg chg="add mod">
          <ac:chgData name="Kate Sample" userId="ad24f2c8-db21-4b10-9534-7a98911ec180" providerId="ADAL" clId="{C9D5FCC2-313F-4ADF-852E-FBEE7C6548C8}" dt="2026-05-21T20:33:35.009" v="147" actId="1076"/>
          <ac:picMkLst>
            <pc:docMk/>
            <pc:sldMk cId="2439045248" sldId="376"/>
            <ac:picMk id="15" creationId="{B27F8244-6A45-DF2D-AEB6-997B1AD37A27}"/>
          </ac:picMkLst>
        </pc:picChg>
        <pc:picChg chg="add mod">
          <ac:chgData name="Kate Sample" userId="ad24f2c8-db21-4b10-9534-7a98911ec180" providerId="ADAL" clId="{C9D5FCC2-313F-4ADF-852E-FBEE7C6548C8}" dt="2026-05-21T20:34:21.047" v="159" actId="1036"/>
          <ac:picMkLst>
            <pc:docMk/>
            <pc:sldMk cId="2439045248" sldId="376"/>
            <ac:picMk id="16" creationId="{23A29DA2-D5B0-2751-13E4-7E2B1A21ACEA}"/>
          </ac:picMkLst>
        </pc:picChg>
      </pc:sldChg>
      <pc:sldChg chg="addSp delSp modSp mod modNotesTx">
        <pc:chgData name="Kate Sample" userId="ad24f2c8-db21-4b10-9534-7a98911ec180" providerId="ADAL" clId="{C9D5FCC2-313F-4ADF-852E-FBEE7C6548C8}" dt="2026-05-21T21:07:49.102" v="491" actId="1076"/>
        <pc:sldMkLst>
          <pc:docMk/>
          <pc:sldMk cId="1768313066" sldId="377"/>
        </pc:sldMkLst>
        <pc:spChg chg="mod">
          <ac:chgData name="Kate Sample" userId="ad24f2c8-db21-4b10-9534-7a98911ec180" providerId="ADAL" clId="{C9D5FCC2-313F-4ADF-852E-FBEE7C6548C8}" dt="2026-05-21T20:55:49.282" v="370"/>
          <ac:spMkLst>
            <pc:docMk/>
            <pc:sldMk cId="1768313066" sldId="377"/>
            <ac:spMk id="4" creationId="{7854D511-3E17-9E4F-685B-EBEEC3D0D610}"/>
          </ac:spMkLst>
        </pc:spChg>
        <pc:spChg chg="mod ord">
          <ac:chgData name="Kate Sample" userId="ad24f2c8-db21-4b10-9534-7a98911ec180" providerId="ADAL" clId="{C9D5FCC2-313F-4ADF-852E-FBEE7C6548C8}" dt="2026-05-21T21:07:49.102" v="491" actId="1076"/>
          <ac:spMkLst>
            <pc:docMk/>
            <pc:sldMk cId="1768313066" sldId="377"/>
            <ac:spMk id="9" creationId="{9B5AD7CC-6BC7-D48E-50F4-102FDFEF7C53}"/>
          </ac:spMkLst>
        </pc:spChg>
        <pc:spChg chg="add mod">
          <ac:chgData name="Kate Sample" userId="ad24f2c8-db21-4b10-9534-7a98911ec180" providerId="ADAL" clId="{C9D5FCC2-313F-4ADF-852E-FBEE7C6548C8}" dt="2026-05-21T21:06:53.068" v="474" actId="164"/>
          <ac:spMkLst>
            <pc:docMk/>
            <pc:sldMk cId="1768313066" sldId="377"/>
            <ac:spMk id="10" creationId="{E2AA2C81-8759-31C5-37A5-B681103BDF5D}"/>
          </ac:spMkLst>
        </pc:spChg>
        <pc:grpChg chg="add mod">
          <ac:chgData name="Kate Sample" userId="ad24f2c8-db21-4b10-9534-7a98911ec180" providerId="ADAL" clId="{C9D5FCC2-313F-4ADF-852E-FBEE7C6548C8}" dt="2026-05-21T21:07:44.815" v="490" actId="1076"/>
          <ac:grpSpMkLst>
            <pc:docMk/>
            <pc:sldMk cId="1768313066" sldId="377"/>
            <ac:grpSpMk id="11" creationId="{E6A226CB-5743-7625-F381-DD7368F1DE6F}"/>
          </ac:grpSpMkLst>
        </pc:grpChg>
        <pc:picChg chg="add mod">
          <ac:chgData name="Kate Sample" userId="ad24f2c8-db21-4b10-9534-7a98911ec180" providerId="ADAL" clId="{C9D5FCC2-313F-4ADF-852E-FBEE7C6548C8}" dt="2026-05-21T21:06:53.068" v="474" actId="164"/>
          <ac:picMkLst>
            <pc:docMk/>
            <pc:sldMk cId="1768313066" sldId="377"/>
            <ac:picMk id="8" creationId="{868CD8DD-B651-FF73-999A-225F9ED1F0B8}"/>
          </ac:picMkLst>
        </pc:picChg>
        <pc:picChg chg="del">
          <ac:chgData name="Kate Sample" userId="ad24f2c8-db21-4b10-9534-7a98911ec180" providerId="ADAL" clId="{C9D5FCC2-313F-4ADF-852E-FBEE7C6548C8}" dt="2026-05-21T20:55:19.757" v="366" actId="478"/>
          <ac:picMkLst>
            <pc:docMk/>
            <pc:sldMk cId="1768313066" sldId="377"/>
            <ac:picMk id="12" creationId="{850C3EB0-31E7-12CE-46CC-47C567D50F0B}"/>
          </ac:picMkLst>
        </pc:picChg>
      </pc:sldChg>
      <pc:sldChg chg="addSp delSp modSp mod modNotesTx">
        <pc:chgData name="Kate Sample" userId="ad24f2c8-db21-4b10-9534-7a98911ec180" providerId="ADAL" clId="{C9D5FCC2-313F-4ADF-852E-FBEE7C6548C8}" dt="2026-05-21T21:10:39.402" v="571" actId="1036"/>
        <pc:sldMkLst>
          <pc:docMk/>
          <pc:sldMk cId="2430758570" sldId="378"/>
        </pc:sldMkLst>
        <pc:spChg chg="mod">
          <ac:chgData name="Kate Sample" userId="ad24f2c8-db21-4b10-9534-7a98911ec180" providerId="ADAL" clId="{C9D5FCC2-313F-4ADF-852E-FBEE7C6548C8}" dt="2026-05-21T20:56:19.573" v="373" actId="14100"/>
          <ac:spMkLst>
            <pc:docMk/>
            <pc:sldMk cId="2430758570" sldId="378"/>
            <ac:spMk id="4" creationId="{9E3F412B-2959-1E37-11FB-143B5E51607E}"/>
          </ac:spMkLst>
        </pc:spChg>
        <pc:spChg chg="mod ord">
          <ac:chgData name="Kate Sample" userId="ad24f2c8-db21-4b10-9534-7a98911ec180" providerId="ADAL" clId="{C9D5FCC2-313F-4ADF-852E-FBEE7C6548C8}" dt="2026-05-21T21:10:39.402" v="571" actId="1036"/>
          <ac:spMkLst>
            <pc:docMk/>
            <pc:sldMk cId="2430758570" sldId="378"/>
            <ac:spMk id="9" creationId="{13BD5BC1-D5FA-8BFE-5BA4-36B0A1FB71CA}"/>
          </ac:spMkLst>
        </pc:spChg>
        <pc:spChg chg="add mod">
          <ac:chgData name="Kate Sample" userId="ad24f2c8-db21-4b10-9534-7a98911ec180" providerId="ADAL" clId="{C9D5FCC2-313F-4ADF-852E-FBEE7C6548C8}" dt="2026-05-21T21:10:23.009" v="551" actId="164"/>
          <ac:spMkLst>
            <pc:docMk/>
            <pc:sldMk cId="2430758570" sldId="378"/>
            <ac:spMk id="10" creationId="{313D9EE6-F081-8675-7351-2A14570E06FC}"/>
          </ac:spMkLst>
        </pc:spChg>
        <pc:grpChg chg="add mod">
          <ac:chgData name="Kate Sample" userId="ad24f2c8-db21-4b10-9534-7a98911ec180" providerId="ADAL" clId="{C9D5FCC2-313F-4ADF-852E-FBEE7C6548C8}" dt="2026-05-21T21:10:32.210" v="554" actId="1076"/>
          <ac:grpSpMkLst>
            <pc:docMk/>
            <pc:sldMk cId="2430758570" sldId="378"/>
            <ac:grpSpMk id="11" creationId="{1F865341-952C-71B8-80CC-F135BD72473A}"/>
          </ac:grpSpMkLst>
        </pc:grpChg>
        <pc:picChg chg="add mod">
          <ac:chgData name="Kate Sample" userId="ad24f2c8-db21-4b10-9534-7a98911ec180" providerId="ADAL" clId="{C9D5FCC2-313F-4ADF-852E-FBEE7C6548C8}" dt="2026-05-21T21:10:23.009" v="551" actId="164"/>
          <ac:picMkLst>
            <pc:docMk/>
            <pc:sldMk cId="2430758570" sldId="378"/>
            <ac:picMk id="8" creationId="{EEDA8A41-34F1-286B-7B2C-4E436DDA319F}"/>
          </ac:picMkLst>
        </pc:picChg>
        <pc:picChg chg="del">
          <ac:chgData name="Kate Sample" userId="ad24f2c8-db21-4b10-9534-7a98911ec180" providerId="ADAL" clId="{C9D5FCC2-313F-4ADF-852E-FBEE7C6548C8}" dt="2026-05-21T20:55:22.511" v="367" actId="478"/>
          <ac:picMkLst>
            <pc:docMk/>
            <pc:sldMk cId="2430758570" sldId="378"/>
            <ac:picMk id="12" creationId="{1BB1AA14-6196-3CF5-4ABC-508FF9EBAE76}"/>
          </ac:picMkLst>
        </pc:picChg>
      </pc:sldChg>
      <pc:sldChg chg="addSp delSp modSp mod modNotesTx">
        <pc:chgData name="Kate Sample" userId="ad24f2c8-db21-4b10-9534-7a98911ec180" providerId="ADAL" clId="{C9D5FCC2-313F-4ADF-852E-FBEE7C6548C8}" dt="2026-05-21T21:21:25.994" v="596" actId="1036"/>
        <pc:sldMkLst>
          <pc:docMk/>
          <pc:sldMk cId="263334901" sldId="379"/>
        </pc:sldMkLst>
        <pc:spChg chg="mod">
          <ac:chgData name="Kate Sample" userId="ad24f2c8-db21-4b10-9534-7a98911ec180" providerId="ADAL" clId="{C9D5FCC2-313F-4ADF-852E-FBEE7C6548C8}" dt="2026-05-21T20:56:47.672" v="377" actId="1076"/>
          <ac:spMkLst>
            <pc:docMk/>
            <pc:sldMk cId="263334901" sldId="379"/>
            <ac:spMk id="4" creationId="{459A3443-42E4-E818-D947-C90E16B201EB}"/>
          </ac:spMkLst>
        </pc:spChg>
        <pc:spChg chg="mod ord">
          <ac:chgData name="Kate Sample" userId="ad24f2c8-db21-4b10-9534-7a98911ec180" providerId="ADAL" clId="{C9D5FCC2-313F-4ADF-852E-FBEE7C6548C8}" dt="2026-05-21T21:21:25.994" v="596" actId="1036"/>
          <ac:spMkLst>
            <pc:docMk/>
            <pc:sldMk cId="263334901" sldId="379"/>
            <ac:spMk id="9" creationId="{9628E6D4-E518-E184-2A53-1263B5FBA522}"/>
          </ac:spMkLst>
        </pc:spChg>
        <pc:spChg chg="add mod">
          <ac:chgData name="Kate Sample" userId="ad24f2c8-db21-4b10-9534-7a98911ec180" providerId="ADAL" clId="{C9D5FCC2-313F-4ADF-852E-FBEE7C6548C8}" dt="2026-05-21T21:21:14.086" v="583" actId="164"/>
          <ac:spMkLst>
            <pc:docMk/>
            <pc:sldMk cId="263334901" sldId="379"/>
            <ac:spMk id="13" creationId="{09C97792-FF4D-C8E1-8DEF-7C6CA6C0C36A}"/>
          </ac:spMkLst>
        </pc:spChg>
        <pc:grpChg chg="del">
          <ac:chgData name="Kate Sample" userId="ad24f2c8-db21-4b10-9534-7a98911ec180" providerId="ADAL" clId="{C9D5FCC2-313F-4ADF-852E-FBEE7C6548C8}" dt="2026-05-21T20:55:25.344" v="368" actId="478"/>
          <ac:grpSpMkLst>
            <pc:docMk/>
            <pc:sldMk cId="263334901" sldId="379"/>
            <ac:grpSpMk id="8" creationId="{F50C9694-A277-7C91-A8E8-D7CC2EFF096B}"/>
          </ac:grpSpMkLst>
        </pc:grpChg>
        <pc:grpChg chg="add mod">
          <ac:chgData name="Kate Sample" userId="ad24f2c8-db21-4b10-9534-7a98911ec180" providerId="ADAL" clId="{C9D5FCC2-313F-4ADF-852E-FBEE7C6548C8}" dt="2026-05-21T21:21:14.086" v="583" actId="164"/>
          <ac:grpSpMkLst>
            <pc:docMk/>
            <pc:sldMk cId="263334901" sldId="379"/>
            <ac:grpSpMk id="17" creationId="{9C11DF19-02FC-E19F-AA07-9160E67A404C}"/>
          </ac:grpSpMkLst>
        </pc:grpChg>
        <pc:picChg chg="add mod">
          <ac:chgData name="Kate Sample" userId="ad24f2c8-db21-4b10-9534-7a98911ec180" providerId="ADAL" clId="{C9D5FCC2-313F-4ADF-852E-FBEE7C6548C8}" dt="2026-05-21T21:21:14.086" v="583" actId="164"/>
          <ac:picMkLst>
            <pc:docMk/>
            <pc:sldMk cId="263334901" sldId="379"/>
            <ac:picMk id="11" creationId="{B56AF796-372E-52E4-4ED2-F87A3C028615}"/>
          </ac:picMkLst>
        </pc:picChg>
      </pc:sldChg>
      <pc:sldChg chg="del modNotesTx">
        <pc:chgData name="Kate Sample" userId="ad24f2c8-db21-4b10-9534-7a98911ec180" providerId="ADAL" clId="{C9D5FCC2-313F-4ADF-852E-FBEE7C6548C8}" dt="2026-05-21T20:56:56.697" v="378" actId="47"/>
        <pc:sldMkLst>
          <pc:docMk/>
          <pc:sldMk cId="1102270713" sldId="380"/>
        </pc:sldMkLst>
      </pc:sldChg>
      <pc:sldChg chg="addSp delSp modSp mod">
        <pc:chgData name="Kate Sample" userId="ad24f2c8-db21-4b10-9534-7a98911ec180" providerId="ADAL" clId="{C9D5FCC2-313F-4ADF-852E-FBEE7C6548C8}" dt="2026-05-21T21:22:27.170" v="600" actId="1076"/>
        <pc:sldMkLst>
          <pc:docMk/>
          <pc:sldMk cId="4219849990" sldId="381"/>
        </pc:sldMkLst>
        <pc:picChg chg="del">
          <ac:chgData name="Kate Sample" userId="ad24f2c8-db21-4b10-9534-7a98911ec180" providerId="ADAL" clId="{C9D5FCC2-313F-4ADF-852E-FBEE7C6548C8}" dt="2026-05-21T20:43:31.920" v="182" actId="478"/>
          <ac:picMkLst>
            <pc:docMk/>
            <pc:sldMk cId="4219849990" sldId="381"/>
            <ac:picMk id="4" creationId="{318B6EC0-61BE-4C49-7E9B-C77ABE3C0544}"/>
          </ac:picMkLst>
        </pc:picChg>
        <pc:picChg chg="add mod">
          <ac:chgData name="Kate Sample" userId="ad24f2c8-db21-4b10-9534-7a98911ec180" providerId="ADAL" clId="{C9D5FCC2-313F-4ADF-852E-FBEE7C6548C8}" dt="2026-05-21T21:22:27.170" v="600" actId="1076"/>
          <ac:picMkLst>
            <pc:docMk/>
            <pc:sldMk cId="4219849990" sldId="381"/>
            <ac:picMk id="5" creationId="{630340AB-2285-7D81-D1EC-28B79DBED7E7}"/>
          </ac:picMkLst>
        </pc:picChg>
      </pc:sldChg>
      <pc:sldChg chg="add del">
        <pc:chgData name="Kate Sample" userId="ad24f2c8-db21-4b10-9534-7a98911ec180" providerId="ADAL" clId="{C9D5FCC2-313F-4ADF-852E-FBEE7C6548C8}" dt="2026-05-21T20:34:29.354" v="161" actId="47"/>
        <pc:sldMkLst>
          <pc:docMk/>
          <pc:sldMk cId="2034655695" sldId="382"/>
        </pc:sldMkLst>
      </pc:sldChg>
      <pc:sldChg chg="add del">
        <pc:chgData name="Kate Sample" userId="ad24f2c8-db21-4b10-9534-7a98911ec180" providerId="ADAL" clId="{C9D5FCC2-313F-4ADF-852E-FBEE7C6548C8}" dt="2026-05-21T20:34:27.137" v="160" actId="47"/>
        <pc:sldMkLst>
          <pc:docMk/>
          <pc:sldMk cId="1556533456" sldId="3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13F5F3-06B3-EE47-BF43-708E2593BF64}" type="datetimeFigureOut">
              <a:rPr lang="en-US" smtClean="0"/>
              <a:t>5/22/2026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7B8CF6-C2C2-924C-96EF-0C0C9E05FEB2}" type="slidenum">
              <a:rPr lang="en-US" smtClean="0"/>
              <a:t>‹#›</a:t>
            </a:fld>
            <a:endParaRPr lang="en-US" dirty="0"/>
          </a:p>
        </p:txBody>
      </p:sp>
    </p:spTree>
    <p:extLst>
      <p:ext uri="{BB962C8B-B14F-4D97-AF65-F5344CB8AC3E}">
        <p14:creationId xmlns:p14="http://schemas.microsoft.com/office/powerpoint/2010/main" val="294501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2C583-17B5-FA85-1C89-3BD78A177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1A0A9D-5FFB-2857-82A2-87A57D1CDA6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AC8C155-835F-1DAE-3264-4AA889CAD057}"/>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76E988BA-F8CE-4084-5A7B-B9A28C596BD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6726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62A7C-B5FC-5A33-A188-1FE932248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B88126-B451-27C2-C3BB-80E2C502122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CD69A09-4478-0894-CCDF-EBD56910F76C}"/>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08820FB6-2D68-3333-C9E3-64D4687E46E2}"/>
              </a:ext>
            </a:extLst>
          </p:cNvPr>
          <p:cNvSpPr>
            <a:spLocks noGrp="1"/>
          </p:cNvSpPr>
          <p:nvPr>
            <p:ph type="sldNum" sz="quarter" idx="5"/>
          </p:nvPr>
        </p:nvSpPr>
        <p:spPr/>
        <p:txBody>
          <a:bodyPr/>
          <a:lstStyle/>
          <a:p>
            <a:fld id="{447B8CF6-C2C2-924C-96EF-0C0C9E05FEB2}" type="slidenum">
              <a:rPr lang="en-US" smtClean="0"/>
              <a:t>10</a:t>
            </a:fld>
            <a:endParaRPr lang="en-US" dirty="0"/>
          </a:p>
        </p:txBody>
      </p:sp>
    </p:spTree>
    <p:extLst>
      <p:ext uri="{BB962C8B-B14F-4D97-AF65-F5344CB8AC3E}">
        <p14:creationId xmlns:p14="http://schemas.microsoft.com/office/powerpoint/2010/main" val="8083925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3A-8FB2-2DF6-1846-17DD11501B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F3D2B-A19C-D974-7688-C9489C15480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0135596-D3B7-7D18-E07C-714ACFA1BD4D}"/>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8715F506-D6CC-DB98-6FD2-69DEF46B3ED6}"/>
              </a:ext>
            </a:extLst>
          </p:cNvPr>
          <p:cNvSpPr>
            <a:spLocks noGrp="1"/>
          </p:cNvSpPr>
          <p:nvPr>
            <p:ph type="sldNum" sz="quarter" idx="5"/>
          </p:nvPr>
        </p:nvSpPr>
        <p:spPr/>
        <p:txBody>
          <a:bodyPr/>
          <a:lstStyle/>
          <a:p>
            <a:fld id="{447B8CF6-C2C2-924C-96EF-0C0C9E05FEB2}" type="slidenum">
              <a:rPr lang="en-US" smtClean="0"/>
              <a:t>11</a:t>
            </a:fld>
            <a:endParaRPr lang="en-US" dirty="0"/>
          </a:p>
        </p:txBody>
      </p:sp>
    </p:spTree>
    <p:extLst>
      <p:ext uri="{BB962C8B-B14F-4D97-AF65-F5344CB8AC3E}">
        <p14:creationId xmlns:p14="http://schemas.microsoft.com/office/powerpoint/2010/main" val="1131951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43F45-5544-7CD1-BCAD-ACFDB7B4A7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60CA32-7FF1-D248-F687-F039E77B4A9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8A15B44-D17C-6F62-927B-EA5853B1F192}"/>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5190B800-BA1B-4CA9-6CD2-F4D7BDC319DB}"/>
              </a:ext>
            </a:extLst>
          </p:cNvPr>
          <p:cNvSpPr>
            <a:spLocks noGrp="1"/>
          </p:cNvSpPr>
          <p:nvPr>
            <p:ph type="sldNum" sz="quarter" idx="5"/>
          </p:nvPr>
        </p:nvSpPr>
        <p:spPr/>
        <p:txBody>
          <a:bodyPr/>
          <a:lstStyle/>
          <a:p>
            <a:fld id="{447B8CF6-C2C2-924C-96EF-0C0C9E05FEB2}" type="slidenum">
              <a:rPr lang="en-US" smtClean="0"/>
              <a:t>12</a:t>
            </a:fld>
            <a:endParaRPr lang="en-US" dirty="0"/>
          </a:p>
        </p:txBody>
      </p:sp>
    </p:spTree>
    <p:extLst>
      <p:ext uri="{BB962C8B-B14F-4D97-AF65-F5344CB8AC3E}">
        <p14:creationId xmlns:p14="http://schemas.microsoft.com/office/powerpoint/2010/main" val="1073033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2D11E-860F-169E-0BC6-6AD21E9C97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8ABC76-D008-E013-61B3-7D2F07B99A5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22BC052-ED29-B921-4768-B582EB87C800}"/>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A7DD505A-DE07-EFCB-11AE-496586F799E0}"/>
              </a:ext>
            </a:extLst>
          </p:cNvPr>
          <p:cNvSpPr>
            <a:spLocks noGrp="1"/>
          </p:cNvSpPr>
          <p:nvPr>
            <p:ph type="sldNum" sz="quarter" idx="5"/>
          </p:nvPr>
        </p:nvSpPr>
        <p:spPr/>
        <p:txBody>
          <a:bodyPr/>
          <a:lstStyle/>
          <a:p>
            <a:fld id="{447B8CF6-C2C2-924C-96EF-0C0C9E05FEB2}" type="slidenum">
              <a:rPr lang="en-US" smtClean="0"/>
              <a:t>13</a:t>
            </a:fld>
            <a:endParaRPr lang="en-US" dirty="0"/>
          </a:p>
        </p:txBody>
      </p:sp>
    </p:spTree>
    <p:extLst>
      <p:ext uri="{BB962C8B-B14F-4D97-AF65-F5344CB8AC3E}">
        <p14:creationId xmlns:p14="http://schemas.microsoft.com/office/powerpoint/2010/main" val="1312470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462E6-F56E-5EC6-EA03-0F5804213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7559AD-F3BF-0111-9A60-32E03979076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3D51FA6-7527-13C3-A20B-36E828E606FC}"/>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757AA2F6-EAEF-5FED-317F-71340AFD48B8}"/>
              </a:ext>
            </a:extLst>
          </p:cNvPr>
          <p:cNvSpPr>
            <a:spLocks noGrp="1"/>
          </p:cNvSpPr>
          <p:nvPr>
            <p:ph type="sldNum" sz="quarter" idx="5"/>
          </p:nvPr>
        </p:nvSpPr>
        <p:spPr/>
        <p:txBody>
          <a:bodyPr/>
          <a:lstStyle/>
          <a:p>
            <a:fld id="{447B8CF6-C2C2-924C-96EF-0C0C9E05FEB2}" type="slidenum">
              <a:rPr lang="en-US" smtClean="0"/>
              <a:t>14</a:t>
            </a:fld>
            <a:endParaRPr lang="en-US" dirty="0"/>
          </a:p>
        </p:txBody>
      </p:sp>
    </p:spTree>
    <p:extLst>
      <p:ext uri="{BB962C8B-B14F-4D97-AF65-F5344CB8AC3E}">
        <p14:creationId xmlns:p14="http://schemas.microsoft.com/office/powerpoint/2010/main" val="1402457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CA6AD-D29F-99F9-92DE-B825F1FE9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B900F3-BC4F-6CA3-8824-09DE4EF233C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2DBCBB0-A54B-5D28-4555-44C21CBFD1F0}"/>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C198101B-8660-A43D-3BE6-C7148D46B8B4}"/>
              </a:ext>
            </a:extLst>
          </p:cNvPr>
          <p:cNvSpPr>
            <a:spLocks noGrp="1"/>
          </p:cNvSpPr>
          <p:nvPr>
            <p:ph type="sldNum" sz="quarter" idx="5"/>
          </p:nvPr>
        </p:nvSpPr>
        <p:spPr/>
        <p:txBody>
          <a:bodyPr/>
          <a:lstStyle/>
          <a:p>
            <a:fld id="{447B8CF6-C2C2-924C-96EF-0C0C9E05FEB2}" type="slidenum">
              <a:rPr lang="en-US" smtClean="0"/>
              <a:t>15</a:t>
            </a:fld>
            <a:endParaRPr lang="en-US" dirty="0"/>
          </a:p>
        </p:txBody>
      </p:sp>
    </p:spTree>
    <p:extLst>
      <p:ext uri="{BB962C8B-B14F-4D97-AF65-F5344CB8AC3E}">
        <p14:creationId xmlns:p14="http://schemas.microsoft.com/office/powerpoint/2010/main" val="2149621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90DC2-0D08-238E-16AA-99FB15DFE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CB9924-EC17-955E-42CD-4753992B3E80}"/>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33FFDDB-19B1-65E2-6FF5-37462DAE24C9}"/>
              </a:ext>
            </a:extLst>
          </p:cNvPr>
          <p:cNvSpPr>
            <a:spLocks noGrp="1"/>
          </p:cNvSpPr>
          <p:nvPr>
            <p:ph type="body" idx="1"/>
          </p:nvPr>
        </p:nvSpPr>
        <p:spPr/>
        <p:txBody>
          <a:bodyPr/>
          <a:lstStyle/>
          <a:p>
            <a:pPr algn="l"/>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66601586-9E96-045D-E44C-4D50389F893F}"/>
              </a:ext>
            </a:extLst>
          </p:cNvPr>
          <p:cNvSpPr>
            <a:spLocks noGrp="1"/>
          </p:cNvSpPr>
          <p:nvPr>
            <p:ph type="sldNum" sz="quarter" idx="5"/>
          </p:nvPr>
        </p:nvSpPr>
        <p:spPr/>
        <p:txBody>
          <a:bodyPr/>
          <a:lstStyle/>
          <a:p>
            <a:fld id="{447B8CF6-C2C2-924C-96EF-0C0C9E05FEB2}" type="slidenum">
              <a:rPr lang="en-US" smtClean="0"/>
              <a:t>16</a:t>
            </a:fld>
            <a:endParaRPr lang="en-US" dirty="0"/>
          </a:p>
        </p:txBody>
      </p:sp>
    </p:spTree>
    <p:extLst>
      <p:ext uri="{BB962C8B-B14F-4D97-AF65-F5344CB8AC3E}">
        <p14:creationId xmlns:p14="http://schemas.microsoft.com/office/powerpoint/2010/main" val="391138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8BF32-989F-EA6B-6B11-14F02B2DF1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9C513C-61A2-7BEB-82A2-979BCB059D5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1F2EAABF-DA33-D546-2F79-F336929393FE}"/>
              </a:ext>
            </a:extLst>
          </p:cNvPr>
          <p:cNvSpPr>
            <a:spLocks noGrp="1"/>
          </p:cNvSpPr>
          <p:nvPr>
            <p:ph type="body" idx="1"/>
          </p:nvPr>
        </p:nvSpPr>
        <p:spPr/>
        <p:txBody>
          <a:bodyPr/>
          <a:lstStyle/>
          <a:p>
            <a:pPr algn="l"/>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D57A0D17-485C-F3CC-0D00-5EB2C103E418}"/>
              </a:ext>
            </a:extLst>
          </p:cNvPr>
          <p:cNvSpPr>
            <a:spLocks noGrp="1"/>
          </p:cNvSpPr>
          <p:nvPr>
            <p:ph type="sldNum" sz="quarter" idx="5"/>
          </p:nvPr>
        </p:nvSpPr>
        <p:spPr/>
        <p:txBody>
          <a:bodyPr/>
          <a:lstStyle/>
          <a:p>
            <a:fld id="{447B8CF6-C2C2-924C-96EF-0C0C9E05FEB2}" type="slidenum">
              <a:rPr lang="en-US" smtClean="0"/>
              <a:t>17</a:t>
            </a:fld>
            <a:endParaRPr lang="en-US" dirty="0"/>
          </a:p>
        </p:txBody>
      </p:sp>
    </p:spTree>
    <p:extLst>
      <p:ext uri="{BB962C8B-B14F-4D97-AF65-F5344CB8AC3E}">
        <p14:creationId xmlns:p14="http://schemas.microsoft.com/office/powerpoint/2010/main" val="4409037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AF9C5-1749-124A-BA9F-356887BB19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7C4EC-8862-E4FF-62FA-B5D2565FBBC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C9E679A-AFBD-C4CC-C643-243A90CD3548}"/>
              </a:ext>
            </a:extLst>
          </p:cNvPr>
          <p:cNvSpPr>
            <a:spLocks noGrp="1"/>
          </p:cNvSpPr>
          <p:nvPr>
            <p:ph type="body" idx="1"/>
          </p:nvPr>
        </p:nvSpPr>
        <p:spPr/>
        <p:txBody>
          <a:bodyPr/>
          <a:lstStyle/>
          <a:p>
            <a:pPr algn="l"/>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8DAC39BA-7CE9-FC97-696A-16070D28BE41}"/>
              </a:ext>
            </a:extLst>
          </p:cNvPr>
          <p:cNvSpPr>
            <a:spLocks noGrp="1"/>
          </p:cNvSpPr>
          <p:nvPr>
            <p:ph type="sldNum" sz="quarter" idx="5"/>
          </p:nvPr>
        </p:nvSpPr>
        <p:spPr/>
        <p:txBody>
          <a:bodyPr/>
          <a:lstStyle/>
          <a:p>
            <a:fld id="{447B8CF6-C2C2-924C-96EF-0C0C9E05FEB2}" type="slidenum">
              <a:rPr lang="en-US" smtClean="0"/>
              <a:t>18</a:t>
            </a:fld>
            <a:endParaRPr lang="en-US" dirty="0"/>
          </a:p>
        </p:txBody>
      </p:sp>
    </p:spTree>
    <p:extLst>
      <p:ext uri="{BB962C8B-B14F-4D97-AF65-F5344CB8AC3E}">
        <p14:creationId xmlns:p14="http://schemas.microsoft.com/office/powerpoint/2010/main" val="2188882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F7B1A-8763-0BFC-F15F-2A477437A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EB5120-679D-8358-D10C-656BF45C406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C9C1292-CC16-2C8D-A20D-44D2A0E7433F}"/>
              </a:ext>
            </a:extLst>
          </p:cNvPr>
          <p:cNvSpPr>
            <a:spLocks noGrp="1"/>
          </p:cNvSpPr>
          <p:nvPr>
            <p:ph type="body" idx="1"/>
          </p:nvPr>
        </p:nvSpPr>
        <p:spPr/>
        <p:txBody>
          <a:bodyPr/>
          <a:lstStyle/>
          <a:p>
            <a:pPr algn="l"/>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D0D245EA-B954-825F-EC8C-503C050E2FF2}"/>
              </a:ext>
            </a:extLst>
          </p:cNvPr>
          <p:cNvSpPr>
            <a:spLocks noGrp="1"/>
          </p:cNvSpPr>
          <p:nvPr>
            <p:ph type="sldNum" sz="quarter" idx="5"/>
          </p:nvPr>
        </p:nvSpPr>
        <p:spPr/>
        <p:txBody>
          <a:bodyPr/>
          <a:lstStyle/>
          <a:p>
            <a:fld id="{447B8CF6-C2C2-924C-96EF-0C0C9E05FEB2}" type="slidenum">
              <a:rPr lang="en-US" smtClean="0"/>
              <a:t>19</a:t>
            </a:fld>
            <a:endParaRPr lang="en-US" dirty="0"/>
          </a:p>
        </p:txBody>
      </p:sp>
    </p:spTree>
    <p:extLst>
      <p:ext uri="{BB962C8B-B14F-4D97-AF65-F5344CB8AC3E}">
        <p14:creationId xmlns:p14="http://schemas.microsoft.com/office/powerpoint/2010/main" val="19364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7AB43-4228-C846-1D55-0E0C6F231A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4510A7-7541-EC87-2526-AE71B3E3583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8603297-E4C5-7A38-7F8E-799AD1A70543}"/>
              </a:ext>
            </a:extLst>
          </p:cNvPr>
          <p:cNvSpPr>
            <a:spLocks noGrp="1"/>
          </p:cNvSpPr>
          <p:nvPr>
            <p:ph type="body" idx="1"/>
          </p:nvPr>
        </p:nvSpPr>
        <p:spPr/>
        <p:txBody>
          <a:bodyPr/>
          <a:lstStyle/>
          <a:p>
            <a:pPr algn="l" rtl="0" fontAlgn="base">
              <a:buNone/>
            </a:pPr>
            <a:r>
              <a:rPr lang="en-US" b="1" i="1" u="none" strike="noStrike" dirty="0">
                <a:solidFill>
                  <a:srgbClr val="211D1E"/>
                </a:solidFill>
                <a:effectLst/>
                <a:latin typeface="Arial" panose="020B0604020202020204" pitchFamily="34" charset="0"/>
              </a:rPr>
              <a:t>FIRST</a:t>
            </a:r>
            <a:r>
              <a:rPr lang="en-US" b="1" i="0" u="none" strike="noStrike" dirty="0">
                <a:solidFill>
                  <a:srgbClr val="211D1E"/>
                </a:solidFill>
                <a:effectLst/>
                <a:latin typeface="Arial" panose="020B0604020202020204" pitchFamily="34" charset="0"/>
              </a:rPr>
              <a:t>® Core Values </a:t>
            </a:r>
            <a:r>
              <a:rPr lang="en-US" b="0" i="0" dirty="0">
                <a:solidFill>
                  <a:srgbClr val="444444"/>
                </a:solidFill>
                <a:effectLst/>
                <a:latin typeface="Arial" panose="020B0604020202020204" pitchFamily="34" charset="0"/>
              </a:rPr>
              <a:t>​</a:t>
            </a:r>
            <a:endParaRPr lang="en-US" b="0" i="0" dirty="0">
              <a:solidFill>
                <a:srgbClr val="444444"/>
              </a:solidFill>
              <a:effectLst/>
              <a:latin typeface="Calibri" panose="020F0502020204030204" pitchFamily="34" charset="0"/>
            </a:endParaRPr>
          </a:p>
          <a:p>
            <a:pPr algn="l" rtl="0" fontAlgn="base">
              <a:buNone/>
            </a:pPr>
            <a:r>
              <a:rPr lang="en-US" b="0" i="0" u="none" strike="noStrike" dirty="0">
                <a:solidFill>
                  <a:srgbClr val="211D1E"/>
                </a:solidFill>
                <a:effectLst/>
                <a:latin typeface="Arial" panose="020B0604020202020204" pitchFamily="34" charset="0"/>
              </a:rPr>
              <a:t>The </a:t>
            </a:r>
            <a:r>
              <a:rPr lang="en-US" b="0" i="1" u="none" strike="noStrike" dirty="0">
                <a:solidFill>
                  <a:srgbClr val="211D1E"/>
                </a:solidFill>
                <a:effectLst/>
                <a:latin typeface="Arial" panose="020B0604020202020204" pitchFamily="34" charset="0"/>
              </a:rPr>
              <a:t>FIRST</a:t>
            </a:r>
            <a:r>
              <a:rPr lang="en-US" b="0" i="0" u="none" strike="noStrike" dirty="0">
                <a:solidFill>
                  <a:srgbClr val="211D1E"/>
                </a:solidFill>
                <a:effectLst/>
                <a:latin typeface="Arial" panose="020B0604020202020204" pitchFamily="34" charset="0"/>
              </a:rPr>
              <a:t> Core Values are fundamental to </a:t>
            </a:r>
            <a:r>
              <a:rPr lang="en-US" b="0" i="1" u="none" strike="noStrike" dirty="0">
                <a:solidFill>
                  <a:srgbClr val="211D1E"/>
                </a:solidFill>
                <a:effectLst/>
                <a:latin typeface="Arial" panose="020B0604020202020204" pitchFamily="34" charset="0"/>
              </a:rPr>
              <a:t>FIRST</a:t>
            </a:r>
            <a:r>
              <a:rPr lang="en-US" b="0" i="0" u="none" strike="noStrike" dirty="0">
                <a:solidFill>
                  <a:srgbClr val="211D1E"/>
                </a:solidFill>
                <a:effectLst/>
                <a:latin typeface="Arial" panose="020B0604020202020204" pitchFamily="34" charset="0"/>
              </a:rPr>
              <a:t> and unique to its programs. They emphasize friendly collaboration, respect for the contributions of others, teamwork, learning, and community involvement and are part of our commitment to fostering, cultivating, and preserving a culture of equity, diversity,  and inclusion. </a:t>
            </a:r>
          </a:p>
          <a:p>
            <a:pPr algn="l" rtl="0" fontAlgn="base">
              <a:buNone/>
            </a:pPr>
            <a:endParaRPr lang="en-US" b="0" i="0" u="none" strike="noStrike" dirty="0">
              <a:solidFill>
                <a:srgbClr val="211D1E"/>
              </a:solidFill>
              <a:effectLst/>
              <a:latin typeface="Arial" panose="020B0604020202020204" pitchFamily="34" charset="0"/>
            </a:endParaRPr>
          </a:p>
          <a:p>
            <a:pPr algn="l" rtl="0" fontAlgn="base">
              <a:buNone/>
            </a:pPr>
            <a:r>
              <a:rPr lang="en-US" b="0" i="0" u="none" strike="noStrike" dirty="0">
                <a:solidFill>
                  <a:srgbClr val="211D1E"/>
                </a:solidFill>
                <a:effectLst/>
                <a:latin typeface="Arial" panose="020B0604020202020204" pitchFamily="34" charset="0"/>
              </a:rPr>
              <a:t>Our community expresses the </a:t>
            </a:r>
            <a:r>
              <a:rPr lang="en-US" b="0" i="1" u="none" strike="noStrike" dirty="0">
                <a:solidFill>
                  <a:srgbClr val="211D1E"/>
                </a:solidFill>
                <a:effectLst/>
                <a:latin typeface="Arial" panose="020B0604020202020204" pitchFamily="34" charset="0"/>
              </a:rPr>
              <a:t>FIRST</a:t>
            </a:r>
            <a:r>
              <a:rPr lang="en-US" b="0" i="0" u="none" strike="noStrike" dirty="0">
                <a:solidFill>
                  <a:srgbClr val="211D1E"/>
                </a:solidFill>
                <a:effectLst/>
                <a:latin typeface="Arial" panose="020B0604020202020204" pitchFamily="34" charset="0"/>
              </a:rPr>
              <a:t> philosophies of </a:t>
            </a:r>
            <a:r>
              <a:rPr lang="en-US" b="0" i="1" u="none" strike="noStrike" dirty="0">
                <a:solidFill>
                  <a:srgbClr val="211D1E"/>
                </a:solidFill>
                <a:effectLst/>
                <a:latin typeface="Arial" panose="020B0604020202020204" pitchFamily="34" charset="0"/>
              </a:rPr>
              <a:t>Gracious Professionalism</a:t>
            </a:r>
            <a:r>
              <a:rPr lang="en-US" b="0" i="0" u="none" strike="noStrike" dirty="0">
                <a:solidFill>
                  <a:srgbClr val="211D1E"/>
                </a:solidFill>
                <a:effectLst/>
                <a:latin typeface="Arial" panose="020B0604020202020204" pitchFamily="34" charset="0"/>
              </a:rPr>
              <a:t>® and </a:t>
            </a:r>
            <a:r>
              <a:rPr lang="en-US" b="0" i="1" u="none" strike="noStrike" dirty="0">
                <a:solidFill>
                  <a:srgbClr val="211D1E"/>
                </a:solidFill>
                <a:effectLst/>
                <a:latin typeface="Arial" panose="020B0604020202020204" pitchFamily="34" charset="0"/>
              </a:rPr>
              <a:t>Coopertition</a:t>
            </a:r>
            <a:r>
              <a:rPr lang="en-US" b="0" i="0" u="none" strike="noStrike" dirty="0">
                <a:solidFill>
                  <a:srgbClr val="211D1E"/>
                </a:solidFill>
                <a:effectLst/>
                <a:latin typeface="Arial" panose="020B0604020202020204" pitchFamily="34" charset="0"/>
              </a:rPr>
              <a:t>® through the </a:t>
            </a:r>
            <a:r>
              <a:rPr lang="en-US" b="0" i="1" u="none" strike="noStrike" dirty="0">
                <a:solidFill>
                  <a:srgbClr val="211D1E"/>
                </a:solidFill>
                <a:effectLst/>
                <a:latin typeface="Arial" panose="020B0604020202020204" pitchFamily="34" charset="0"/>
              </a:rPr>
              <a:t>FIRST</a:t>
            </a:r>
            <a:r>
              <a:rPr lang="en-US" b="0" i="0" u="none" strike="noStrike" dirty="0">
                <a:solidFill>
                  <a:srgbClr val="211D1E"/>
                </a:solidFill>
                <a:effectLst/>
                <a:latin typeface="Arial" panose="020B0604020202020204" pitchFamily="34" charset="0"/>
              </a:rPr>
              <a:t> Core Values.</a:t>
            </a:r>
            <a:endParaRPr lang="en-US" b="0" i="0" dirty="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BD0D5125-6499-BAB1-B28A-99505616CEE7}"/>
              </a:ext>
            </a:extLst>
          </p:cNvPr>
          <p:cNvSpPr>
            <a:spLocks noGrp="1"/>
          </p:cNvSpPr>
          <p:nvPr>
            <p:ph type="sldNum" sz="quarter" idx="5"/>
          </p:nvPr>
        </p:nvSpPr>
        <p:spPr/>
        <p:txBody>
          <a:bodyPr/>
          <a:lstStyle/>
          <a:p>
            <a:fld id="{447B8CF6-C2C2-924C-96EF-0C0C9E05FEB2}" type="slidenum">
              <a:rPr lang="en-US" smtClean="0"/>
              <a:t>2</a:t>
            </a:fld>
            <a:endParaRPr lang="en-US" dirty="0"/>
          </a:p>
        </p:txBody>
      </p:sp>
    </p:spTree>
    <p:extLst>
      <p:ext uri="{BB962C8B-B14F-4D97-AF65-F5344CB8AC3E}">
        <p14:creationId xmlns:p14="http://schemas.microsoft.com/office/powerpoint/2010/main" val="33514790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05831-0DF7-EC4E-F761-C43989A965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5147BF-847D-D09D-51FA-D5E12378F64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5F6E01B6-1E4B-5BE1-4F93-FEC503CD4C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4196C1-8F2D-2AC7-44FB-7FFD67594A5C}"/>
              </a:ext>
            </a:extLst>
          </p:cNvPr>
          <p:cNvSpPr>
            <a:spLocks noGrp="1"/>
          </p:cNvSpPr>
          <p:nvPr>
            <p:ph type="sldNum" sz="quarter" idx="5"/>
          </p:nvPr>
        </p:nvSpPr>
        <p:spPr/>
        <p:txBody>
          <a:bodyPr/>
          <a:lstStyle/>
          <a:p>
            <a:fld id="{447B8CF6-C2C2-924C-96EF-0C0C9E05FEB2}" type="slidenum">
              <a:rPr lang="en-US" smtClean="0"/>
              <a:t>20</a:t>
            </a:fld>
            <a:endParaRPr lang="en-US" dirty="0"/>
          </a:p>
        </p:txBody>
      </p:sp>
    </p:spTree>
    <p:extLst>
      <p:ext uri="{BB962C8B-B14F-4D97-AF65-F5344CB8AC3E}">
        <p14:creationId xmlns:p14="http://schemas.microsoft.com/office/powerpoint/2010/main" val="3056829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8172C-D4E6-2986-AC30-667328D16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7EB906-0CB1-3264-739E-3741A1804D7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BCE0C8D-5A3E-2C51-D48C-FC90FCA66A14}"/>
              </a:ext>
            </a:extLst>
          </p:cNvPr>
          <p:cNvSpPr>
            <a:spLocks noGrp="1"/>
          </p:cNvSpPr>
          <p:nvPr>
            <p:ph type="body" idx="1"/>
          </p:nvPr>
        </p:nvSpPr>
        <p:spPr/>
        <p:txBody>
          <a:bodyPr/>
          <a:lstStyle/>
          <a:p>
            <a:pPr marL="0" indent="0">
              <a:buFontTx/>
              <a:buNone/>
            </a:pPr>
            <a:endParaRPr lang="en-US" sz="1200" b="1" i="0" u="none" strike="noStrike" baseline="0" dirty="0">
              <a:solidFill>
                <a:srgbClr val="662D91"/>
              </a:solidFill>
              <a:latin typeface="Helvetica Neue" panose="02000503000000020004"/>
              <a:ea typeface="Roboto"/>
            </a:endParaRPr>
          </a:p>
        </p:txBody>
      </p:sp>
      <p:sp>
        <p:nvSpPr>
          <p:cNvPr id="4" name="Slide Number Placeholder 3">
            <a:extLst>
              <a:ext uri="{FF2B5EF4-FFF2-40B4-BE49-F238E27FC236}">
                <a16:creationId xmlns:a16="http://schemas.microsoft.com/office/drawing/2014/main" id="{EBA334F6-088C-6333-50DE-9F270C838A5A}"/>
              </a:ext>
            </a:extLst>
          </p:cNvPr>
          <p:cNvSpPr>
            <a:spLocks noGrp="1"/>
          </p:cNvSpPr>
          <p:nvPr>
            <p:ph type="sldNum" sz="quarter" idx="5"/>
          </p:nvPr>
        </p:nvSpPr>
        <p:spPr/>
        <p:txBody>
          <a:bodyPr/>
          <a:lstStyle/>
          <a:p>
            <a:fld id="{447B8CF6-C2C2-924C-96EF-0C0C9E05FEB2}" type="slidenum">
              <a:rPr lang="en-US" smtClean="0"/>
              <a:t>21</a:t>
            </a:fld>
            <a:endParaRPr lang="en-US" dirty="0"/>
          </a:p>
        </p:txBody>
      </p:sp>
    </p:spTree>
    <p:extLst>
      <p:ext uri="{BB962C8B-B14F-4D97-AF65-F5344CB8AC3E}">
        <p14:creationId xmlns:p14="http://schemas.microsoft.com/office/powerpoint/2010/main" val="3369005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B9991-E4AF-6078-0DC6-FF59A013A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27EBD-082C-91A7-82C5-657E74806B0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F03831C-0D4E-96FB-F378-AC328F196008}"/>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A73E8D4B-9796-01CF-B93A-20E3E4971D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5722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69FBC-8B2A-4E93-781C-E6EEC0F51C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21F59-C7CD-E18E-50C6-ACEC5BC7300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DE371A9-AD80-9502-ED5D-3A85280B8A6D}"/>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63C143A9-AE5E-AD85-1274-2845C8B4C718}"/>
              </a:ext>
            </a:extLst>
          </p:cNvPr>
          <p:cNvSpPr>
            <a:spLocks noGrp="1"/>
          </p:cNvSpPr>
          <p:nvPr>
            <p:ph type="sldNum" sz="quarter" idx="5"/>
          </p:nvPr>
        </p:nvSpPr>
        <p:spPr/>
        <p:txBody>
          <a:bodyPr/>
          <a:lstStyle/>
          <a:p>
            <a:fld id="{447B8CF6-C2C2-924C-96EF-0C0C9E05FEB2}" type="slidenum">
              <a:rPr lang="en-US" smtClean="0"/>
              <a:t>3</a:t>
            </a:fld>
            <a:endParaRPr lang="en-US" dirty="0"/>
          </a:p>
        </p:txBody>
      </p:sp>
    </p:spTree>
    <p:extLst>
      <p:ext uri="{BB962C8B-B14F-4D97-AF65-F5344CB8AC3E}">
        <p14:creationId xmlns:p14="http://schemas.microsoft.com/office/powerpoint/2010/main" val="891324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3D23E-BF74-684C-D466-DC72E5072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BD40D-57E1-B09D-A9CA-D91A1043382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4A47223-05C6-5582-F22A-F55721BC8ED2}"/>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60C8F0A8-A97D-461D-634F-CDD23460D19E}"/>
              </a:ext>
            </a:extLst>
          </p:cNvPr>
          <p:cNvSpPr>
            <a:spLocks noGrp="1"/>
          </p:cNvSpPr>
          <p:nvPr>
            <p:ph type="sldNum" sz="quarter" idx="5"/>
          </p:nvPr>
        </p:nvSpPr>
        <p:spPr/>
        <p:txBody>
          <a:bodyPr/>
          <a:lstStyle/>
          <a:p>
            <a:fld id="{447B8CF6-C2C2-924C-96EF-0C0C9E05FEB2}" type="slidenum">
              <a:rPr lang="en-US" smtClean="0"/>
              <a:t>4</a:t>
            </a:fld>
            <a:endParaRPr lang="en-US" dirty="0"/>
          </a:p>
        </p:txBody>
      </p:sp>
    </p:spTree>
    <p:extLst>
      <p:ext uri="{BB962C8B-B14F-4D97-AF65-F5344CB8AC3E}">
        <p14:creationId xmlns:p14="http://schemas.microsoft.com/office/powerpoint/2010/main" val="1373928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23D14-97A4-43B6-B475-ED6B4FBB16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9DDA8-E2EE-14E9-9904-12082B0CA50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0A0A1AD-8AD3-D0E5-077B-A286F5D9B77C}"/>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589081B8-BFEF-C36B-A428-71DAAFFC4C23}"/>
              </a:ext>
            </a:extLst>
          </p:cNvPr>
          <p:cNvSpPr>
            <a:spLocks noGrp="1"/>
          </p:cNvSpPr>
          <p:nvPr>
            <p:ph type="sldNum" sz="quarter" idx="5"/>
          </p:nvPr>
        </p:nvSpPr>
        <p:spPr/>
        <p:txBody>
          <a:bodyPr/>
          <a:lstStyle/>
          <a:p>
            <a:fld id="{447B8CF6-C2C2-924C-96EF-0C0C9E05FEB2}" type="slidenum">
              <a:rPr lang="en-US" smtClean="0"/>
              <a:t>5</a:t>
            </a:fld>
            <a:endParaRPr lang="en-US" dirty="0"/>
          </a:p>
        </p:txBody>
      </p:sp>
    </p:spTree>
    <p:extLst>
      <p:ext uri="{BB962C8B-B14F-4D97-AF65-F5344CB8AC3E}">
        <p14:creationId xmlns:p14="http://schemas.microsoft.com/office/powerpoint/2010/main" val="2194599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F8B70-432E-0FF5-7B20-0970783877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61FEF-34D3-E028-A5D2-986FEE6D51A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6F766A7-6CB4-561F-FBB4-1CDA45984A4A}"/>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B8AC3B03-B6B6-4834-A5FB-EB59743A29A9}"/>
              </a:ext>
            </a:extLst>
          </p:cNvPr>
          <p:cNvSpPr>
            <a:spLocks noGrp="1"/>
          </p:cNvSpPr>
          <p:nvPr>
            <p:ph type="sldNum" sz="quarter" idx="5"/>
          </p:nvPr>
        </p:nvSpPr>
        <p:spPr/>
        <p:txBody>
          <a:bodyPr/>
          <a:lstStyle/>
          <a:p>
            <a:fld id="{447B8CF6-C2C2-924C-96EF-0C0C9E05FEB2}" type="slidenum">
              <a:rPr lang="en-US" smtClean="0"/>
              <a:t>6</a:t>
            </a:fld>
            <a:endParaRPr lang="en-US" dirty="0"/>
          </a:p>
        </p:txBody>
      </p:sp>
    </p:spTree>
    <p:extLst>
      <p:ext uri="{BB962C8B-B14F-4D97-AF65-F5344CB8AC3E}">
        <p14:creationId xmlns:p14="http://schemas.microsoft.com/office/powerpoint/2010/main" val="2809065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a:extLst>
            <a:ext uri="{FF2B5EF4-FFF2-40B4-BE49-F238E27FC236}">
              <a16:creationId xmlns:a16="http://schemas.microsoft.com/office/drawing/2014/main" id="{FC7A8F9F-738C-196E-6058-5DEABCF3E33C}"/>
            </a:ext>
          </a:extLst>
        </p:cNvPr>
        <p:cNvGrpSpPr/>
        <p:nvPr/>
      </p:nvGrpSpPr>
      <p:grpSpPr>
        <a:xfrm>
          <a:off x="0" y="0"/>
          <a:ext cx="0" cy="0"/>
          <a:chOff x="0" y="0"/>
          <a:chExt cx="0" cy="0"/>
        </a:xfrm>
      </p:grpSpPr>
      <p:sp>
        <p:nvSpPr>
          <p:cNvPr id="244" name="Google Shape;244;p4:notes">
            <a:extLst>
              <a:ext uri="{FF2B5EF4-FFF2-40B4-BE49-F238E27FC236}">
                <a16:creationId xmlns:a16="http://schemas.microsoft.com/office/drawing/2014/main" id="{6045EA7F-9A9E-2BC1-F3F0-A3DF09B023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4:notes">
            <a:extLst>
              <a:ext uri="{FF2B5EF4-FFF2-40B4-BE49-F238E27FC236}">
                <a16:creationId xmlns:a16="http://schemas.microsoft.com/office/drawing/2014/main" id="{76000412-46A9-A7DF-7E4A-FF7D5F8482D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Clr>
                <a:schemeClr val="dk1"/>
              </a:buClr>
              <a:buSzPts val="1200"/>
            </a:pPr>
            <a:endParaRPr lang="en-US" dirty="0">
              <a:ea typeface="Calibri"/>
              <a:cs typeface="Calibri"/>
            </a:endParaRPr>
          </a:p>
        </p:txBody>
      </p:sp>
      <p:sp>
        <p:nvSpPr>
          <p:cNvPr id="246" name="Google Shape;246;p4:notes">
            <a:extLst>
              <a:ext uri="{FF2B5EF4-FFF2-40B4-BE49-F238E27FC236}">
                <a16:creationId xmlns:a16="http://schemas.microsoft.com/office/drawing/2014/main" id="{67199412-DD06-F9E9-79FB-D9AC09A8870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3885044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A6159-EC0A-2228-2145-CE65C5A2A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3B2A9B-FB6B-4CBD-7427-6F49DAC58BC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70F6586-4F14-9AED-25F5-9B6DF5D99F27}"/>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CD0E3802-3BE1-CF52-FB2E-277A48A5B6FC}"/>
              </a:ext>
            </a:extLst>
          </p:cNvPr>
          <p:cNvSpPr>
            <a:spLocks noGrp="1"/>
          </p:cNvSpPr>
          <p:nvPr>
            <p:ph type="sldNum" sz="quarter" idx="5"/>
          </p:nvPr>
        </p:nvSpPr>
        <p:spPr/>
        <p:txBody>
          <a:bodyPr/>
          <a:lstStyle/>
          <a:p>
            <a:fld id="{447B8CF6-C2C2-924C-96EF-0C0C9E05FEB2}" type="slidenum">
              <a:rPr lang="en-US" smtClean="0"/>
              <a:t>8</a:t>
            </a:fld>
            <a:endParaRPr lang="en-US" dirty="0"/>
          </a:p>
        </p:txBody>
      </p:sp>
    </p:spTree>
    <p:extLst>
      <p:ext uri="{BB962C8B-B14F-4D97-AF65-F5344CB8AC3E}">
        <p14:creationId xmlns:p14="http://schemas.microsoft.com/office/powerpoint/2010/main" val="1509865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91D2A-97D5-6DA1-0696-964FD9A735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2936C-8BB9-BB2D-FCAC-3646E1E2D72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2CF3AA7-9141-42A1-4ECE-CCD147B10982}"/>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Challenge slide</a:t>
            </a:r>
          </a:p>
        </p:txBody>
      </p:sp>
      <p:sp>
        <p:nvSpPr>
          <p:cNvPr id="4" name="Slide Number Placeholder 3">
            <a:extLst>
              <a:ext uri="{FF2B5EF4-FFF2-40B4-BE49-F238E27FC236}">
                <a16:creationId xmlns:a16="http://schemas.microsoft.com/office/drawing/2014/main" id="{9E7EEFE0-9A85-C629-D02C-AB55F46669ED}"/>
              </a:ext>
            </a:extLst>
          </p:cNvPr>
          <p:cNvSpPr>
            <a:spLocks noGrp="1"/>
          </p:cNvSpPr>
          <p:nvPr>
            <p:ph type="sldNum" sz="quarter" idx="5"/>
          </p:nvPr>
        </p:nvSpPr>
        <p:spPr/>
        <p:txBody>
          <a:bodyPr/>
          <a:lstStyle/>
          <a:p>
            <a:fld id="{447B8CF6-C2C2-924C-96EF-0C0C9E05FEB2}" type="slidenum">
              <a:rPr lang="en-US" smtClean="0"/>
              <a:t>9</a:t>
            </a:fld>
            <a:endParaRPr lang="en-US" dirty="0"/>
          </a:p>
        </p:txBody>
      </p:sp>
    </p:spTree>
    <p:extLst>
      <p:ext uri="{BB962C8B-B14F-4D97-AF65-F5344CB8AC3E}">
        <p14:creationId xmlns:p14="http://schemas.microsoft.com/office/powerpoint/2010/main" val="958165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LL Explore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3187580"/>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11E8F024-C2DA-BFBD-1BC0-3D7EAB54111F}"/>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7090361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 name="Picture 1">
            <a:extLst>
              <a:ext uri="{FF2B5EF4-FFF2-40B4-BE49-F238E27FC236}">
                <a16:creationId xmlns:a16="http://schemas.microsoft.com/office/drawing/2014/main" id="{479E96B0-3893-C4D5-2623-BFB426E9232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21637430"/>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4" name="Picture 3">
            <a:extLst>
              <a:ext uri="{FF2B5EF4-FFF2-40B4-BE49-F238E27FC236}">
                <a16:creationId xmlns:a16="http://schemas.microsoft.com/office/drawing/2014/main" id="{0D24E64F-860F-4C17-6103-E355070951B0}"/>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155624341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72639225-EA9E-1D9D-6218-39369C41C8F6}"/>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290847915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LL Explore Content">
    <p:spTree>
      <p:nvGrpSpPr>
        <p:cNvPr id="1" name=""/>
        <p:cNvGrpSpPr/>
        <p:nvPr/>
      </p:nvGrpSpPr>
      <p:grpSpPr>
        <a:xfrm>
          <a:off x="0" y="0"/>
          <a:ext cx="0" cy="0"/>
          <a:chOff x="0" y="0"/>
          <a:chExt cx="0" cy="0"/>
        </a:xfrm>
      </p:grpSpPr>
      <p:sp>
        <p:nvSpPr>
          <p:cNvPr id="3" name="Freeform 25">
            <a:extLst>
              <a:ext uri="{FF2B5EF4-FFF2-40B4-BE49-F238E27FC236}">
                <a16:creationId xmlns:a16="http://schemas.microsoft.com/office/drawing/2014/main" id="{2C506078-981B-C36E-38B0-C317795DF093}"/>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662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DB192D80-8E73-084A-8CE9-E8CB454098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6169" y="5770277"/>
            <a:ext cx="1474423" cy="822486"/>
          </a:xfrm>
          <a:prstGeom prst="rect">
            <a:avLst/>
          </a:prstGeom>
        </p:spPr>
      </p:pic>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3"/>
          <a:stretch>
            <a:fillRect/>
          </a:stretch>
        </p:blipFill>
        <p:spPr>
          <a:xfrm>
            <a:off x="1524000" y="5273536"/>
            <a:ext cx="4148152" cy="1319227"/>
          </a:xfrm>
          <a:ln w="57150">
            <a:solidFill>
              <a:srgbClr val="FF0000"/>
            </a:solidFill>
          </a:ln>
        </p:spPr>
      </p:pic>
    </p:spTree>
    <p:extLst>
      <p:ext uri="{BB962C8B-B14F-4D97-AF65-F5344CB8AC3E}">
        <p14:creationId xmlns:p14="http://schemas.microsoft.com/office/powerpoint/2010/main" val="129141440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6C4CB6AA-61AA-29B9-80C3-A087545006DD}"/>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Logo&#10;&#10;Description automatically generated">
            <a:extLst>
              <a:ext uri="{FF2B5EF4-FFF2-40B4-BE49-F238E27FC236}">
                <a16:creationId xmlns:a16="http://schemas.microsoft.com/office/drawing/2014/main" id="{0EE1B310-7B31-E616-63F3-279475E7DC4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2412" y="5625594"/>
            <a:ext cx="1708714" cy="1083155"/>
          </a:xfrm>
          <a:prstGeom prst="rect">
            <a:avLst/>
          </a:prstGeom>
        </p:spPr>
      </p:pic>
    </p:spTree>
    <p:extLst>
      <p:ext uri="{BB962C8B-B14F-4D97-AF65-F5344CB8AC3E}">
        <p14:creationId xmlns:p14="http://schemas.microsoft.com/office/powerpoint/2010/main" val="7043669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BC9E9A16-2F1B-8AA1-720D-1F1AE67CC99A}"/>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EC20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8EF3794-6BA9-344C-32D2-2BF2148C53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5665" y="5751186"/>
            <a:ext cx="1492587" cy="827984"/>
          </a:xfrm>
          <a:prstGeom prst="rect">
            <a:avLst/>
          </a:prstGeom>
        </p:spPr>
      </p:pic>
    </p:spTree>
    <p:extLst>
      <p:ext uri="{BB962C8B-B14F-4D97-AF65-F5344CB8AC3E}">
        <p14:creationId xmlns:p14="http://schemas.microsoft.com/office/powerpoint/2010/main" val="3658409777"/>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LL Discover Content" preserve="1" userDrawn="1">
  <p:cSld name="1_FLL Discover Content">
    <p:spTree>
      <p:nvGrpSpPr>
        <p:cNvPr id="1" name="Shape 16"/>
        <p:cNvGrpSpPr/>
        <p:nvPr/>
      </p:nvGrpSpPr>
      <p:grpSpPr>
        <a:xfrm>
          <a:off x="0" y="0"/>
          <a:ext cx="0" cy="0"/>
          <a:chOff x="0" y="0"/>
          <a:chExt cx="0" cy="0"/>
        </a:xfrm>
      </p:grpSpPr>
      <p:sp>
        <p:nvSpPr>
          <p:cNvPr id="2" name="Footer Placeholder 4">
            <a:extLst>
              <a:ext uri="{FF2B5EF4-FFF2-40B4-BE49-F238E27FC236}">
                <a16:creationId xmlns:a16="http://schemas.microsoft.com/office/drawing/2014/main" id="{5B82D9DE-2740-819F-E76F-17D113E912E9}"/>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3" name="Slide Number Placeholder 5">
            <a:extLst>
              <a:ext uri="{FF2B5EF4-FFF2-40B4-BE49-F238E27FC236}">
                <a16:creationId xmlns:a16="http://schemas.microsoft.com/office/drawing/2014/main" id="{56186951-BF0C-7FE7-7CFE-A6922674541E}"/>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4" name="Straight Connector 3">
            <a:extLst>
              <a:ext uri="{FF2B5EF4-FFF2-40B4-BE49-F238E27FC236}">
                <a16:creationId xmlns:a16="http://schemas.microsoft.com/office/drawing/2014/main" id="{28E0C31D-043F-BD44-E0C7-B147B288075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7BDD4FC-A7F2-3ADA-2243-317C2BCCD44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spTree>
    <p:extLst>
      <p:ext uri="{BB962C8B-B14F-4D97-AF65-F5344CB8AC3E}">
        <p14:creationId xmlns:p14="http://schemas.microsoft.com/office/powerpoint/2010/main" val="2598962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FLL Explore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573677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2" name="Picture 1">
            <a:extLst>
              <a:ext uri="{FF2B5EF4-FFF2-40B4-BE49-F238E27FC236}">
                <a16:creationId xmlns:a16="http://schemas.microsoft.com/office/drawing/2014/main" id="{658F847E-9AAB-ECE2-80B7-E876D7338842}"/>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46635357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2" name="Title 1">
            <a:extLst>
              <a:ext uri="{FF2B5EF4-FFF2-40B4-BE49-F238E27FC236}">
                <a16:creationId xmlns:a16="http://schemas.microsoft.com/office/drawing/2014/main" id="{128EE99A-C270-699C-33D1-09B4BAC8BFDD}"/>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rPr>
              <a:t>Click to edit Master title style</a:t>
            </a: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10" name="Picture 9">
            <a:extLst>
              <a:ext uri="{FF2B5EF4-FFF2-40B4-BE49-F238E27FC236}">
                <a16:creationId xmlns:a16="http://schemas.microsoft.com/office/drawing/2014/main" id="{029FCB25-5EF0-0C40-9C84-0963F39E96E1}"/>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138558778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2" name="Title 1">
            <a:extLst>
              <a:ext uri="{FF2B5EF4-FFF2-40B4-BE49-F238E27FC236}">
                <a16:creationId xmlns:a16="http://schemas.microsoft.com/office/drawing/2014/main" id="{0B150B34-2FE2-079B-E924-A224CAA99CCA}"/>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endParaRPr>
          </a:p>
        </p:txBody>
      </p:sp>
      <p:sp>
        <p:nvSpPr>
          <p:cNvPr id="23" name="Content Placeholder 2">
            <a:extLst>
              <a:ext uri="{FF2B5EF4-FFF2-40B4-BE49-F238E27FC236}">
                <a16:creationId xmlns:a16="http://schemas.microsoft.com/office/drawing/2014/main" id="{6441A197-04F8-C22E-F70F-45B723643857}"/>
              </a:ext>
            </a:extLst>
          </p:cNvPr>
          <p:cNvSpPr txBox="1">
            <a:spLocks/>
          </p:cNvSpPr>
          <p:nvPr userDrawn="1"/>
        </p:nvSpPr>
        <p:spPr>
          <a:xfrm>
            <a:off x="457200" y="1097280"/>
            <a:ext cx="11213432" cy="5003797"/>
          </a:xfrm>
          <a:prstGeom prst="rect">
            <a:avLst/>
          </a:prstGeom>
        </p:spPr>
        <p:txBody>
          <a:bodyPr vert="horz" lIns="0" tIns="0" rIns="0" bIns="0" rtlCol="0">
            <a:noAutofit/>
          </a:bodyPr>
          <a:lstStyle>
            <a:lvl1pPr marL="0" indent="0" algn="l" defTabSz="914400" rtl="0" eaLnBrk="1" latinLnBrk="0" hangingPunct="1">
              <a:lnSpc>
                <a:spcPct val="95000"/>
              </a:lnSpc>
              <a:spcBef>
                <a:spcPts val="1000"/>
              </a:spcBef>
              <a:buFont typeface="Arial" panose="020B0604020202020204" pitchFamily="34" charset="0"/>
              <a:buNone/>
              <a:defRPr lang="en-US" sz="1600" b="0" i="0" kern="1200" dirty="0">
                <a:solidFill>
                  <a:schemeClr val="tx1"/>
                </a:solidFill>
                <a:latin typeface="Roboto" panose="02000000000000000000" pitchFamily="2" charset="0"/>
                <a:ea typeface="Roboto" panose="02000000000000000000" pitchFamily="2" charset="0"/>
                <a:cs typeface="Roboto" panose="02000000000000000000" pitchFamily="2" charset="0"/>
              </a:defRPr>
            </a:lvl1pPr>
            <a:lvl2pPr marL="0" indent="0" algn="l" defTabSz="228600" rtl="0" eaLnBrk="1" fontAlgn="t" latinLnBrk="0" hangingPunct="1">
              <a:lnSpc>
                <a:spcPct val="100000"/>
              </a:lnSpc>
              <a:spcBef>
                <a:spcPts val="1200"/>
              </a:spcBef>
              <a:buFont typeface="Arial" panose="020B0604020202020204" pitchFamily="34" charset="0"/>
              <a:buNone/>
              <a:defRPr lang="en-US" sz="1800" b="1" i="0" kern="1200">
                <a:solidFill>
                  <a:schemeClr val="accent6"/>
                </a:solidFill>
                <a:latin typeface="Roboto" panose="02000000000000000000" pitchFamily="2" charset="0"/>
                <a:ea typeface="Roboto" panose="02000000000000000000" pitchFamily="2" charset="0"/>
                <a:cs typeface="Roboto" panose="02000000000000000000" pitchFamily="2" charset="0"/>
              </a:defRPr>
            </a:lvl2pPr>
            <a:lvl3pPr marL="171450" indent="-161925" algn="l" defTabSz="914400" rtl="0" eaLnBrk="1" latinLnBrk="0" hangingPunct="1">
              <a:lnSpc>
                <a:spcPct val="90000"/>
              </a:lnSpc>
              <a:spcBef>
                <a:spcPts val="500"/>
              </a:spcBef>
              <a:buFont typeface="System Font Regular"/>
              <a:buChar char="–"/>
              <a:tabLst/>
              <a:defRPr lang="en-US" sz="16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342900" indent="-171450" algn="l" defTabSz="914400" rtl="0" eaLnBrk="1" latinLnBrk="0" hangingPunct="1">
              <a:lnSpc>
                <a:spcPct val="90000"/>
              </a:lnSpc>
              <a:spcBef>
                <a:spcPts val="500"/>
              </a:spcBef>
              <a:buFont typeface="System Font Regular"/>
              <a:buChar char="–"/>
              <a:tabLst/>
              <a:defRPr sz="1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9525" indent="0" algn="l" defTabSz="914400" rtl="0" eaLnBrk="1" latinLnBrk="0" hangingPunct="1">
              <a:lnSpc>
                <a:spcPct val="90000"/>
              </a:lnSpc>
              <a:spcBef>
                <a:spcPts val="1800"/>
              </a:spcBef>
              <a:spcAft>
                <a:spcPts val="1800"/>
              </a:spcAft>
              <a:buFont typeface="Arial" panose="020B0604020202020204" pitchFamily="34" charset="0"/>
              <a:buNone/>
              <a:tabLst/>
              <a:defRPr sz="1800" b="0" i="0" kern="1200">
                <a:solidFill>
                  <a:schemeClr val="tx2"/>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6" name="Picture 25">
            <a:extLst>
              <a:ext uri="{FF2B5EF4-FFF2-40B4-BE49-F238E27FC236}">
                <a16:creationId xmlns:a16="http://schemas.microsoft.com/office/drawing/2014/main" id="{DFB7ED85-0F56-7A1C-70B5-E63A2354EF5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2854520460"/>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AEB161-7E7A-5042-BCF6-95F27F8C571E}" type="datetime1">
              <a:rPr lang="en-US" smtClean="0"/>
              <a:t>5/22/2026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052E6-E16C-A04B-8192-1DB31D569F09}" type="slidenum">
              <a:rPr lang="en-US" smtClean="0"/>
              <a:pPr/>
              <a:t>‹#›</a:t>
            </a:fld>
            <a:endParaRPr lang="en-US" dirty="0"/>
          </a:p>
        </p:txBody>
      </p:sp>
    </p:spTree>
    <p:extLst>
      <p:ext uri="{BB962C8B-B14F-4D97-AF65-F5344CB8AC3E}">
        <p14:creationId xmlns:p14="http://schemas.microsoft.com/office/powerpoint/2010/main" val="3793671017"/>
      </p:ext>
    </p:extLst>
  </p:cSld>
  <p:clrMap bg1="lt1" tx1="dk1" bg2="lt2" tx2="dk2" accent1="accent1" accent2="accent2" accent3="accent3" accent4="accent4" accent5="accent5" accent6="accent6" hlink="hlink" folHlink="folHlink"/>
  <p:sldLayoutIdLst>
    <p:sldLayoutId id="2147483713"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jp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microsoft.com/office/2007/relationships/hdphoto" Target="../media/hdphoto3.wdp"/><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microsoft.com/office/2007/relationships/hdphoto" Target="../media/hdphoto4.wdp"/><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FIRSTLEGOLeagueofficial"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2D7E6-3E25-3419-9581-7ECB4278617A}"/>
            </a:ext>
          </a:extLst>
        </p:cNvPr>
        <p:cNvGrpSpPr/>
        <p:nvPr/>
      </p:nvGrpSpPr>
      <p:grpSpPr>
        <a:xfrm>
          <a:off x="0" y="0"/>
          <a:ext cx="0" cy="0"/>
          <a:chOff x="0" y="0"/>
          <a:chExt cx="0" cy="0"/>
        </a:xfrm>
      </p:grpSpPr>
      <p:sp>
        <p:nvSpPr>
          <p:cNvPr id="3" name="Title 3">
            <a:extLst>
              <a:ext uri="{FF2B5EF4-FFF2-40B4-BE49-F238E27FC236}">
                <a16:creationId xmlns:a16="http://schemas.microsoft.com/office/drawing/2014/main" id="{7D949021-2EB1-FCB4-5924-72E195B1C935}"/>
              </a:ext>
            </a:extLst>
          </p:cNvPr>
          <p:cNvSpPr txBox="1">
            <a:spLocks/>
          </p:cNvSpPr>
          <p:nvPr/>
        </p:nvSpPr>
        <p:spPr>
          <a:xfrm>
            <a:off x="326168" y="341369"/>
            <a:ext cx="5086815" cy="14074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spcAft>
                <a:spcPts val="1200"/>
              </a:spcAft>
              <a:defRPr/>
            </a:pPr>
            <a:r>
              <a:rPr lang="en-US" sz="4800" spc="250" dirty="0">
                <a:solidFill>
                  <a:srgbClr val="ED1C24"/>
                </a:solidFill>
                <a:latin typeface="Roboto" panose="02000000000000000000" pitchFamily="2" charset="0"/>
                <a:ea typeface="Roboto" panose="02000000000000000000" pitchFamily="2" charset="0"/>
                <a:cs typeface="Roboto" panose="02000000000000000000" pitchFamily="2" charset="0"/>
              </a:rPr>
              <a:t>INTRODUCTION</a:t>
            </a:r>
            <a:endParaRPr lang="en-US" sz="3600" b="0" spc="250" dirty="0">
              <a:solidFill>
                <a:srgbClr val="ED1C24"/>
              </a:solidFill>
              <a:latin typeface="Roboto" panose="02000000000000000000" pitchFamily="2" charset="0"/>
              <a:ea typeface="Roboto" panose="02000000000000000000" pitchFamily="2" charset="0"/>
              <a:cs typeface="Roboto" panose="02000000000000000000" pitchFamily="2" charset="0"/>
            </a:endParaRPr>
          </a:p>
        </p:txBody>
      </p:sp>
      <p:sp>
        <p:nvSpPr>
          <p:cNvPr id="7" name="Text Placeholder 4">
            <a:extLst>
              <a:ext uri="{FF2B5EF4-FFF2-40B4-BE49-F238E27FC236}">
                <a16:creationId xmlns:a16="http://schemas.microsoft.com/office/drawing/2014/main" id="{3FFFCE0C-9F1E-9D1E-6790-351D2C158A15}"/>
              </a:ext>
            </a:extLst>
          </p:cNvPr>
          <p:cNvSpPr txBox="1">
            <a:spLocks/>
          </p:cNvSpPr>
          <p:nvPr/>
        </p:nvSpPr>
        <p:spPr>
          <a:xfrm>
            <a:off x="8112257" y="1366668"/>
            <a:ext cx="3720051" cy="33375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0" dirty="0">
                <a:solidFill>
                  <a:schemeClr val="bg1"/>
                </a:solidFill>
                <a:effectLst>
                  <a:outerShdw dist="56557" dir="8100000" algn="tr" rotWithShape="0">
                    <a:srgbClr val="A7161B"/>
                  </a:outerShdw>
                </a:effectLst>
                <a:latin typeface="Roboto Medium" pitchFamily="2" charset="0"/>
                <a:ea typeface="Roboto Medium" pitchFamily="2" charset="0"/>
              </a:rPr>
              <a:t>Let’s Get Started</a:t>
            </a:r>
          </a:p>
        </p:txBody>
      </p:sp>
      <p:pic>
        <p:nvPicPr>
          <p:cNvPr id="2" name="Picture 1" descr="A black and white logo&#10;&#10;AI-generated content may be incorrect.">
            <a:extLst>
              <a:ext uri="{FF2B5EF4-FFF2-40B4-BE49-F238E27FC236}">
                <a16:creationId xmlns:a16="http://schemas.microsoft.com/office/drawing/2014/main" id="{FE1C4D90-98A0-745B-B326-243ACEFCF8A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02170" y="5376796"/>
            <a:ext cx="3113315" cy="1234393"/>
          </a:xfrm>
          <a:prstGeom prst="rect">
            <a:avLst/>
          </a:prstGeom>
        </p:spPr>
      </p:pic>
      <p:pic>
        <p:nvPicPr>
          <p:cNvPr id="8" name="Picture 7" descr="A green and purple rectangular sign with black text&#10;&#10;AI-generated content may be incorrect.">
            <a:extLst>
              <a:ext uri="{FF2B5EF4-FFF2-40B4-BE49-F238E27FC236}">
                <a16:creationId xmlns:a16="http://schemas.microsoft.com/office/drawing/2014/main" id="{3422112A-9838-B549-4684-F410D899084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93942" y="4411223"/>
            <a:ext cx="2682240" cy="2682240"/>
          </a:xfrm>
          <a:prstGeom prst="rect">
            <a:avLst/>
          </a:prstGeom>
        </p:spPr>
      </p:pic>
      <p:pic>
        <p:nvPicPr>
          <p:cNvPr id="10" name="Picture 9">
            <a:extLst>
              <a:ext uri="{FF2B5EF4-FFF2-40B4-BE49-F238E27FC236}">
                <a16:creationId xmlns:a16="http://schemas.microsoft.com/office/drawing/2014/main" id="{96B80423-BFE4-028A-6B60-8F721ACBF8AD}"/>
              </a:ext>
            </a:extLst>
          </p:cNvPr>
          <p:cNvPicPr>
            <a:picLocks noChangeAspect="1"/>
          </p:cNvPicPr>
          <p:nvPr/>
        </p:nvPicPr>
        <p:blipFill>
          <a:blip r:embed="rId5"/>
          <a:stretch>
            <a:fillRect/>
          </a:stretch>
        </p:blipFill>
        <p:spPr>
          <a:xfrm>
            <a:off x="426598" y="1438034"/>
            <a:ext cx="6098795" cy="3194827"/>
          </a:xfrm>
          <a:prstGeom prst="rect">
            <a:avLst/>
          </a:prstGeom>
        </p:spPr>
      </p:pic>
    </p:spTree>
    <p:extLst>
      <p:ext uri="{BB962C8B-B14F-4D97-AF65-F5344CB8AC3E}">
        <p14:creationId xmlns:p14="http://schemas.microsoft.com/office/powerpoint/2010/main" val="4219744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AA99E-3366-C333-00C8-0FBA98ED1CE4}"/>
            </a:ext>
          </a:extLst>
        </p:cNvPr>
        <p:cNvGrpSpPr/>
        <p:nvPr/>
      </p:nvGrpSpPr>
      <p:grpSpPr>
        <a:xfrm>
          <a:off x="0" y="0"/>
          <a:ext cx="0" cy="0"/>
          <a:chOff x="0" y="0"/>
          <a:chExt cx="0" cy="0"/>
        </a:xfrm>
      </p:grpSpPr>
      <p:pic>
        <p:nvPicPr>
          <p:cNvPr id="28" name="Picture 27" descr="A set of red arrows&#10;&#10;AI-generated content may be incorrect.">
            <a:extLst>
              <a:ext uri="{FF2B5EF4-FFF2-40B4-BE49-F238E27FC236}">
                <a16:creationId xmlns:a16="http://schemas.microsoft.com/office/drawing/2014/main" id="{A838E313-B29E-4C9B-60EB-C602FA97C18E}"/>
              </a:ext>
            </a:extLst>
          </p:cNvPr>
          <p:cNvPicPr>
            <a:picLocks noChangeAspect="1"/>
          </p:cNvPicPr>
          <p:nvPr/>
        </p:nvPicPr>
        <p:blipFill>
          <a:blip r:embed="rId3" cstate="print">
            <a:extLst>
              <a:ext uri="{28A0092B-C50C-407E-A947-70E740481C1C}">
                <a14:useLocalDpi xmlns:a14="http://schemas.microsoft.com/office/drawing/2010/main"/>
              </a:ext>
            </a:extLst>
          </a:blip>
          <a:srcRect l="51611" t="28547" r="42573" b="58681"/>
          <a:stretch/>
        </p:blipFill>
        <p:spPr>
          <a:xfrm rot="5111590" flipH="1">
            <a:off x="10045104" y="4518870"/>
            <a:ext cx="564145" cy="875898"/>
          </a:xfrm>
          <a:prstGeom prst="rect">
            <a:avLst/>
          </a:prstGeom>
        </p:spPr>
      </p:pic>
      <p:pic>
        <p:nvPicPr>
          <p:cNvPr id="29" name="Picture 28" descr="A set of red arrows&#10;&#10;AI-generated content may be incorrect.">
            <a:extLst>
              <a:ext uri="{FF2B5EF4-FFF2-40B4-BE49-F238E27FC236}">
                <a16:creationId xmlns:a16="http://schemas.microsoft.com/office/drawing/2014/main" id="{285A1079-90FC-1224-7772-DF54515E8D7D}"/>
              </a:ext>
            </a:extLst>
          </p:cNvPr>
          <p:cNvPicPr>
            <a:picLocks noChangeAspect="1"/>
          </p:cNvPicPr>
          <p:nvPr/>
        </p:nvPicPr>
        <p:blipFill>
          <a:blip r:embed="rId3" cstate="print">
            <a:extLst>
              <a:ext uri="{28A0092B-C50C-407E-A947-70E740481C1C}">
                <a14:useLocalDpi xmlns:a14="http://schemas.microsoft.com/office/drawing/2010/main"/>
              </a:ext>
            </a:extLst>
          </a:blip>
          <a:srcRect l="51611" t="28547" r="42573" b="58681"/>
          <a:stretch/>
        </p:blipFill>
        <p:spPr>
          <a:xfrm rot="16488410">
            <a:off x="1427187" y="4518870"/>
            <a:ext cx="564145" cy="875898"/>
          </a:xfrm>
          <a:prstGeom prst="rect">
            <a:avLst/>
          </a:prstGeom>
        </p:spPr>
      </p:pic>
      <p:pic>
        <p:nvPicPr>
          <p:cNvPr id="5" name="Picture 4" descr="A group of children sitting at a table&#10;&#10;AI-generated content may be incorrect.">
            <a:extLst>
              <a:ext uri="{FF2B5EF4-FFF2-40B4-BE49-F238E27FC236}">
                <a16:creationId xmlns:a16="http://schemas.microsoft.com/office/drawing/2014/main" id="{005C4D27-C0B7-CEC6-B277-6423A9BE2BBE}"/>
              </a:ext>
            </a:extLst>
          </p:cNvPr>
          <p:cNvPicPr>
            <a:picLocks noChangeAspect="1"/>
          </p:cNvPicPr>
          <p:nvPr/>
        </p:nvPicPr>
        <p:blipFill>
          <a:blip r:embed="rId4"/>
          <a:stretch>
            <a:fillRect/>
          </a:stretch>
        </p:blipFill>
        <p:spPr>
          <a:xfrm>
            <a:off x="2230085" y="3083086"/>
            <a:ext cx="7731829" cy="2963939"/>
          </a:xfrm>
          <a:prstGeom prst="rect">
            <a:avLst/>
          </a:prstGeom>
        </p:spPr>
      </p:pic>
      <p:sp>
        <p:nvSpPr>
          <p:cNvPr id="2" name="Slide Number Placeholder 1">
            <a:extLst>
              <a:ext uri="{FF2B5EF4-FFF2-40B4-BE49-F238E27FC236}">
                <a16:creationId xmlns:a16="http://schemas.microsoft.com/office/drawing/2014/main" id="{2AAC4C73-83C6-F6D8-5D65-66310295C99D}"/>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10</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30D2B8AE-E976-8A14-C7B0-2F3664E2DFAF}"/>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3B134041-8B08-24C3-8840-C56837A235A6}"/>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A4CFD009-23DE-1EC9-A37A-EF1640DA8F61}"/>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Team Roles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grpSp>
        <p:nvGrpSpPr>
          <p:cNvPr id="10" name="Group 9">
            <a:extLst>
              <a:ext uri="{FF2B5EF4-FFF2-40B4-BE49-F238E27FC236}">
                <a16:creationId xmlns:a16="http://schemas.microsoft.com/office/drawing/2014/main" id="{F2198CBC-F942-AB0C-BC9D-5D00DAD25A60}"/>
              </a:ext>
            </a:extLst>
          </p:cNvPr>
          <p:cNvGrpSpPr/>
          <p:nvPr/>
        </p:nvGrpSpPr>
        <p:grpSpPr>
          <a:xfrm>
            <a:off x="5167883" y="1084615"/>
            <a:ext cx="1856232" cy="1431387"/>
            <a:chOff x="587828" y="3655373"/>
            <a:chExt cx="1550020" cy="1431387"/>
          </a:xfrm>
        </p:grpSpPr>
        <p:sp>
          <p:nvSpPr>
            <p:cNvPr id="8" name="TextBox 7">
              <a:extLst>
                <a:ext uri="{FF2B5EF4-FFF2-40B4-BE49-F238E27FC236}">
                  <a16:creationId xmlns:a16="http://schemas.microsoft.com/office/drawing/2014/main" id="{5A170EC0-8CC0-13CF-E578-43CCA4B0CC26}"/>
                </a:ext>
              </a:extLst>
            </p:cNvPr>
            <p:cNvSpPr txBox="1"/>
            <p:nvPr/>
          </p:nvSpPr>
          <p:spPr>
            <a:xfrm>
              <a:off x="587828" y="4071097"/>
              <a:ext cx="1550020" cy="1015663"/>
            </a:xfrm>
            <a:prstGeom prst="rect">
              <a:avLst/>
            </a:prstGeom>
            <a:noFill/>
          </p:spPr>
          <p:txBody>
            <a:bodyPr wrap="square" rtlCol="0">
              <a:spAutoFit/>
            </a:bodyPr>
            <a:lstStyle/>
            <a:p>
              <a:pPr algn="l"/>
              <a:r>
                <a:rPr lang="en-US" sz="1200" b="0" i="0" u="none" strike="noStrike" baseline="0" dirty="0">
                  <a:latin typeface="Roboto" panose="02000000000000000000" pitchFamily="2" charset="0"/>
                  <a:ea typeface="Roboto" panose="02000000000000000000" pitchFamily="2" charset="0"/>
                </a:rPr>
                <a:t>Investigates ideas and finds relevant research from different sources to inform the team’s</a:t>
              </a:r>
            </a:p>
            <a:p>
              <a:pPr algn="l"/>
              <a:r>
                <a:rPr lang="en-US" sz="1200" b="0" i="0" u="none" strike="noStrike" baseline="0" dirty="0">
                  <a:latin typeface="Roboto" panose="02000000000000000000" pitchFamily="2" charset="0"/>
                  <a:ea typeface="Roboto" panose="02000000000000000000" pitchFamily="2" charset="0"/>
                </a:rPr>
                <a:t>decision-making.</a:t>
              </a:r>
              <a:endParaRPr lang="en-US" sz="1200" dirty="0">
                <a:latin typeface="Roboto" panose="02000000000000000000" pitchFamily="2" charset="0"/>
                <a:ea typeface="Roboto" panose="02000000000000000000" pitchFamily="2" charset="0"/>
              </a:endParaRPr>
            </a:p>
          </p:txBody>
        </p:sp>
        <p:sp>
          <p:nvSpPr>
            <p:cNvPr id="9" name="Rectangle: Rounded Corners 8">
              <a:extLst>
                <a:ext uri="{FF2B5EF4-FFF2-40B4-BE49-F238E27FC236}">
                  <a16:creationId xmlns:a16="http://schemas.microsoft.com/office/drawing/2014/main" id="{2FF81368-A2A5-5C0F-32A9-2112D45F91BB}"/>
                </a:ext>
              </a:extLst>
            </p:cNvPr>
            <p:cNvSpPr/>
            <p:nvPr/>
          </p:nvSpPr>
          <p:spPr>
            <a:xfrm>
              <a:off x="587828" y="3655373"/>
              <a:ext cx="1550020" cy="382271"/>
            </a:xfrm>
            <a:prstGeom prst="roundRect">
              <a:avLst/>
            </a:prstGeom>
            <a:solidFill>
              <a:srgbClr val="ED1C24"/>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Researcher</a:t>
              </a:r>
            </a:p>
          </p:txBody>
        </p:sp>
      </p:grpSp>
      <p:grpSp>
        <p:nvGrpSpPr>
          <p:cNvPr id="12" name="Group 11">
            <a:extLst>
              <a:ext uri="{FF2B5EF4-FFF2-40B4-BE49-F238E27FC236}">
                <a16:creationId xmlns:a16="http://schemas.microsoft.com/office/drawing/2014/main" id="{E82D6AEC-DE11-90AD-17A9-A1278E2A5942}"/>
              </a:ext>
            </a:extLst>
          </p:cNvPr>
          <p:cNvGrpSpPr/>
          <p:nvPr/>
        </p:nvGrpSpPr>
        <p:grpSpPr>
          <a:xfrm>
            <a:off x="2418436" y="1338496"/>
            <a:ext cx="1859865" cy="1246721"/>
            <a:chOff x="587827" y="3655373"/>
            <a:chExt cx="1859865" cy="1246721"/>
          </a:xfrm>
        </p:grpSpPr>
        <p:sp>
          <p:nvSpPr>
            <p:cNvPr id="13" name="TextBox 12">
              <a:extLst>
                <a:ext uri="{FF2B5EF4-FFF2-40B4-BE49-F238E27FC236}">
                  <a16:creationId xmlns:a16="http://schemas.microsoft.com/office/drawing/2014/main" id="{FEDEAF47-8411-6646-2F10-D9B3BA312CF6}"/>
                </a:ext>
              </a:extLst>
            </p:cNvPr>
            <p:cNvSpPr txBox="1"/>
            <p:nvPr/>
          </p:nvSpPr>
          <p:spPr>
            <a:xfrm>
              <a:off x="587827" y="4071097"/>
              <a:ext cx="1856231" cy="830997"/>
            </a:xfrm>
            <a:prstGeom prst="rect">
              <a:avLst/>
            </a:prstGeom>
            <a:noFill/>
          </p:spPr>
          <p:txBody>
            <a:bodyPr wrap="square" rtlCol="0">
              <a:spAutoFit/>
            </a:bodyPr>
            <a:lstStyle/>
            <a:p>
              <a:pPr algn="l"/>
              <a:r>
                <a:rPr lang="en-US" sz="1200" b="0" i="0" u="none" strike="noStrike" baseline="0" dirty="0">
                  <a:latin typeface="Roboto" panose="02000000000000000000" pitchFamily="2" charset="0"/>
                  <a:ea typeface="Roboto" panose="02000000000000000000" pitchFamily="2" charset="0"/>
                </a:rPr>
                <a:t>Creates innovative designs for solutions to be discussed with the</a:t>
              </a:r>
            </a:p>
            <a:p>
              <a:pPr algn="l"/>
              <a:r>
                <a:rPr lang="en-US" sz="1200" b="0" i="0" u="none" strike="noStrike" baseline="0" dirty="0">
                  <a:latin typeface="Roboto" panose="02000000000000000000" pitchFamily="2" charset="0"/>
                  <a:ea typeface="Roboto" panose="02000000000000000000" pitchFamily="2" charset="0"/>
                </a:rPr>
                <a:t>team.</a:t>
              </a:r>
              <a:endParaRPr lang="en-US" sz="1200" dirty="0">
                <a:latin typeface="Roboto" panose="02000000000000000000" pitchFamily="2" charset="0"/>
                <a:ea typeface="Roboto" panose="02000000000000000000" pitchFamily="2" charset="0"/>
              </a:endParaRPr>
            </a:p>
          </p:txBody>
        </p:sp>
        <p:sp>
          <p:nvSpPr>
            <p:cNvPr id="14" name="Rectangle: Rounded Corners 13">
              <a:extLst>
                <a:ext uri="{FF2B5EF4-FFF2-40B4-BE49-F238E27FC236}">
                  <a16:creationId xmlns:a16="http://schemas.microsoft.com/office/drawing/2014/main" id="{E1F5FBD5-0AEC-C5A8-6326-258A79121F50}"/>
                </a:ext>
              </a:extLst>
            </p:cNvPr>
            <p:cNvSpPr/>
            <p:nvPr/>
          </p:nvSpPr>
          <p:spPr>
            <a:xfrm>
              <a:off x="587828" y="3655373"/>
              <a:ext cx="1859864" cy="382271"/>
            </a:xfrm>
            <a:prstGeom prst="roundRect">
              <a:avLst/>
            </a:prstGeom>
            <a:solidFill>
              <a:srgbClr val="ED1C24"/>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Creative Designer</a:t>
              </a:r>
            </a:p>
          </p:txBody>
        </p:sp>
      </p:grpSp>
      <p:grpSp>
        <p:nvGrpSpPr>
          <p:cNvPr id="15" name="Group 14">
            <a:extLst>
              <a:ext uri="{FF2B5EF4-FFF2-40B4-BE49-F238E27FC236}">
                <a16:creationId xmlns:a16="http://schemas.microsoft.com/office/drawing/2014/main" id="{08B5DABA-6D2B-9638-185A-F08E464D6FD7}"/>
              </a:ext>
            </a:extLst>
          </p:cNvPr>
          <p:cNvGrpSpPr/>
          <p:nvPr/>
        </p:nvGrpSpPr>
        <p:grpSpPr>
          <a:xfrm>
            <a:off x="344530" y="3429000"/>
            <a:ext cx="1856232" cy="1246721"/>
            <a:chOff x="262420" y="3655373"/>
            <a:chExt cx="1856232" cy="1246721"/>
          </a:xfrm>
        </p:grpSpPr>
        <p:sp>
          <p:nvSpPr>
            <p:cNvPr id="16" name="TextBox 15">
              <a:extLst>
                <a:ext uri="{FF2B5EF4-FFF2-40B4-BE49-F238E27FC236}">
                  <a16:creationId xmlns:a16="http://schemas.microsoft.com/office/drawing/2014/main" id="{2BD7D0D7-2F89-E029-E1E3-C9F52EF6C9EC}"/>
                </a:ext>
              </a:extLst>
            </p:cNvPr>
            <p:cNvSpPr txBox="1"/>
            <p:nvPr/>
          </p:nvSpPr>
          <p:spPr>
            <a:xfrm>
              <a:off x="281616" y="4071097"/>
              <a:ext cx="1725603" cy="830997"/>
            </a:xfrm>
            <a:prstGeom prst="rect">
              <a:avLst/>
            </a:prstGeom>
            <a:noFill/>
          </p:spPr>
          <p:txBody>
            <a:bodyPr wrap="square" rtlCol="0">
              <a:spAutoFit/>
            </a:bodyPr>
            <a:lstStyle/>
            <a:p>
              <a:pPr algn="l"/>
              <a:r>
                <a:rPr lang="en-US" sz="1200" b="0" i="0" u="none" strike="noStrike" baseline="0" dirty="0">
                  <a:latin typeface="Roboto" panose="02000000000000000000" pitchFamily="2" charset="0"/>
                  <a:ea typeface="Roboto" panose="02000000000000000000" pitchFamily="2" charset="0"/>
                </a:rPr>
                <a:t>Shares team progress with facilitator. Ensures session tasks are completed.</a:t>
              </a:r>
              <a:endParaRPr lang="en-US" sz="1200" dirty="0">
                <a:latin typeface="Roboto" panose="02000000000000000000" pitchFamily="2" charset="0"/>
                <a:ea typeface="Roboto" panose="02000000000000000000" pitchFamily="2" charset="0"/>
              </a:endParaRPr>
            </a:p>
          </p:txBody>
        </p:sp>
        <p:sp>
          <p:nvSpPr>
            <p:cNvPr id="17" name="Rectangle: Rounded Corners 16">
              <a:extLst>
                <a:ext uri="{FF2B5EF4-FFF2-40B4-BE49-F238E27FC236}">
                  <a16:creationId xmlns:a16="http://schemas.microsoft.com/office/drawing/2014/main" id="{184836D9-4553-51C3-2F51-C2AA06F3F54B}"/>
                </a:ext>
              </a:extLst>
            </p:cNvPr>
            <p:cNvSpPr/>
            <p:nvPr/>
          </p:nvSpPr>
          <p:spPr>
            <a:xfrm>
              <a:off x="262420" y="3655373"/>
              <a:ext cx="1856232" cy="382271"/>
            </a:xfrm>
            <a:prstGeom prst="roundRect">
              <a:avLst/>
            </a:prstGeom>
            <a:solidFill>
              <a:srgbClr val="ED1C24"/>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Team Captain</a:t>
              </a:r>
            </a:p>
          </p:txBody>
        </p:sp>
      </p:grpSp>
      <p:grpSp>
        <p:nvGrpSpPr>
          <p:cNvPr id="21" name="Group 20">
            <a:extLst>
              <a:ext uri="{FF2B5EF4-FFF2-40B4-BE49-F238E27FC236}">
                <a16:creationId xmlns:a16="http://schemas.microsoft.com/office/drawing/2014/main" id="{FAAFFFA2-8963-2A87-9510-50B46B0A1A5A}"/>
              </a:ext>
            </a:extLst>
          </p:cNvPr>
          <p:cNvGrpSpPr/>
          <p:nvPr/>
        </p:nvGrpSpPr>
        <p:grpSpPr>
          <a:xfrm>
            <a:off x="10121866" y="3534183"/>
            <a:ext cx="1744800" cy="1246721"/>
            <a:chOff x="587828" y="3655373"/>
            <a:chExt cx="1744800" cy="1246721"/>
          </a:xfrm>
        </p:grpSpPr>
        <p:sp>
          <p:nvSpPr>
            <p:cNvPr id="22" name="TextBox 21">
              <a:extLst>
                <a:ext uri="{FF2B5EF4-FFF2-40B4-BE49-F238E27FC236}">
                  <a16:creationId xmlns:a16="http://schemas.microsoft.com/office/drawing/2014/main" id="{09574C1A-FF74-6A0E-CA3A-2AE4651D4174}"/>
                </a:ext>
              </a:extLst>
            </p:cNvPr>
            <p:cNvSpPr txBox="1"/>
            <p:nvPr/>
          </p:nvSpPr>
          <p:spPr>
            <a:xfrm>
              <a:off x="587828" y="4071097"/>
              <a:ext cx="1725604" cy="830997"/>
            </a:xfrm>
            <a:prstGeom prst="rect">
              <a:avLst/>
            </a:prstGeom>
            <a:noFill/>
          </p:spPr>
          <p:txBody>
            <a:bodyPr wrap="square" rtlCol="0">
              <a:spAutoFit/>
            </a:bodyPr>
            <a:lstStyle/>
            <a:p>
              <a:pPr algn="l"/>
              <a:r>
                <a:rPr lang="en-US" sz="1200" b="0" i="0" u="none" strike="noStrike" baseline="0" dirty="0">
                  <a:latin typeface="Roboto" panose="02000000000000000000" pitchFamily="2" charset="0"/>
                  <a:ea typeface="Roboto" panose="02000000000000000000" pitchFamily="2" charset="0"/>
                </a:rPr>
                <a:t>Focuses on time management and preparing for the event.</a:t>
              </a:r>
              <a:endParaRPr lang="en-US" sz="1200" dirty="0">
                <a:latin typeface="Roboto" panose="02000000000000000000" pitchFamily="2" charset="0"/>
                <a:ea typeface="Roboto" panose="02000000000000000000" pitchFamily="2" charset="0"/>
              </a:endParaRPr>
            </a:p>
          </p:txBody>
        </p:sp>
        <p:sp>
          <p:nvSpPr>
            <p:cNvPr id="23" name="Rectangle: Rounded Corners 22">
              <a:extLst>
                <a:ext uri="{FF2B5EF4-FFF2-40B4-BE49-F238E27FC236}">
                  <a16:creationId xmlns:a16="http://schemas.microsoft.com/office/drawing/2014/main" id="{EBA631ED-BEB9-1D53-7C6A-49D8D51040B2}"/>
                </a:ext>
              </a:extLst>
            </p:cNvPr>
            <p:cNvSpPr/>
            <p:nvPr/>
          </p:nvSpPr>
          <p:spPr>
            <a:xfrm>
              <a:off x="587828" y="3655373"/>
              <a:ext cx="1744800" cy="382271"/>
            </a:xfrm>
            <a:prstGeom prst="roundRect">
              <a:avLst/>
            </a:prstGeom>
            <a:solidFill>
              <a:srgbClr val="ED1C24"/>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Project Manager</a:t>
              </a:r>
            </a:p>
          </p:txBody>
        </p:sp>
      </p:grpSp>
      <p:pic>
        <p:nvPicPr>
          <p:cNvPr id="25" name="Picture 24" descr="A set of red arrows&#10;&#10;AI-generated content may be incorrect.">
            <a:extLst>
              <a:ext uri="{FF2B5EF4-FFF2-40B4-BE49-F238E27FC236}">
                <a16:creationId xmlns:a16="http://schemas.microsoft.com/office/drawing/2014/main" id="{0E657C8F-0B0F-20D0-C1DE-A8C591136A14}"/>
              </a:ext>
            </a:extLst>
          </p:cNvPr>
          <p:cNvPicPr>
            <a:picLocks noChangeAspect="1"/>
          </p:cNvPicPr>
          <p:nvPr/>
        </p:nvPicPr>
        <p:blipFill>
          <a:blip r:embed="rId3" cstate="print">
            <a:extLst>
              <a:ext uri="{28A0092B-C50C-407E-A947-70E740481C1C}">
                <a14:useLocalDpi xmlns:a14="http://schemas.microsoft.com/office/drawing/2010/main"/>
              </a:ext>
            </a:extLst>
          </a:blip>
          <a:srcRect l="80818" t="24963" r="14009" b="62229"/>
          <a:stretch/>
        </p:blipFill>
        <p:spPr>
          <a:xfrm rot="2122492" flipH="1">
            <a:off x="8121635" y="2414912"/>
            <a:ext cx="501805" cy="878383"/>
          </a:xfrm>
          <a:prstGeom prst="rect">
            <a:avLst/>
          </a:prstGeom>
        </p:spPr>
      </p:pic>
      <p:pic>
        <p:nvPicPr>
          <p:cNvPr id="27" name="Picture 26" descr="A set of red arrows&#10;&#10;AI-generated content may be incorrect.">
            <a:extLst>
              <a:ext uri="{FF2B5EF4-FFF2-40B4-BE49-F238E27FC236}">
                <a16:creationId xmlns:a16="http://schemas.microsoft.com/office/drawing/2014/main" id="{1048DF3B-29F8-BFB0-F5E2-071B8020FD62}"/>
              </a:ext>
            </a:extLst>
          </p:cNvPr>
          <p:cNvPicPr>
            <a:picLocks noChangeAspect="1"/>
          </p:cNvPicPr>
          <p:nvPr/>
        </p:nvPicPr>
        <p:blipFill>
          <a:blip r:embed="rId3" cstate="print">
            <a:extLst>
              <a:ext uri="{28A0092B-C50C-407E-A947-70E740481C1C}">
                <a14:useLocalDpi xmlns:a14="http://schemas.microsoft.com/office/drawing/2010/main"/>
              </a:ext>
            </a:extLst>
          </a:blip>
          <a:srcRect l="52143" t="28873" r="37254" b="60007"/>
          <a:stretch/>
        </p:blipFill>
        <p:spPr>
          <a:xfrm>
            <a:off x="5581669" y="2648945"/>
            <a:ext cx="1028660" cy="762634"/>
          </a:xfrm>
          <a:prstGeom prst="rect">
            <a:avLst/>
          </a:prstGeom>
        </p:spPr>
      </p:pic>
      <p:grpSp>
        <p:nvGrpSpPr>
          <p:cNvPr id="18" name="Group 17">
            <a:extLst>
              <a:ext uri="{FF2B5EF4-FFF2-40B4-BE49-F238E27FC236}">
                <a16:creationId xmlns:a16="http://schemas.microsoft.com/office/drawing/2014/main" id="{18FE2F42-CA0A-7FCE-FE8B-732F2715909B}"/>
              </a:ext>
            </a:extLst>
          </p:cNvPr>
          <p:cNvGrpSpPr/>
          <p:nvPr/>
        </p:nvGrpSpPr>
        <p:grpSpPr>
          <a:xfrm>
            <a:off x="7940978" y="1338496"/>
            <a:ext cx="1969667" cy="1246721"/>
            <a:chOff x="587827" y="3655373"/>
            <a:chExt cx="1644742" cy="1246721"/>
          </a:xfrm>
        </p:grpSpPr>
        <p:sp>
          <p:nvSpPr>
            <p:cNvPr id="19" name="TextBox 18">
              <a:extLst>
                <a:ext uri="{FF2B5EF4-FFF2-40B4-BE49-F238E27FC236}">
                  <a16:creationId xmlns:a16="http://schemas.microsoft.com/office/drawing/2014/main" id="{012CC9F2-4E43-2E0D-C0F4-5F8ED5D1B2E7}"/>
                </a:ext>
              </a:extLst>
            </p:cNvPr>
            <p:cNvSpPr txBox="1"/>
            <p:nvPr/>
          </p:nvSpPr>
          <p:spPr>
            <a:xfrm>
              <a:off x="587827" y="4071097"/>
              <a:ext cx="1644742" cy="830997"/>
            </a:xfrm>
            <a:prstGeom prst="rect">
              <a:avLst/>
            </a:prstGeom>
            <a:noFill/>
          </p:spPr>
          <p:txBody>
            <a:bodyPr wrap="square" rtlCol="0">
              <a:spAutoFit/>
            </a:bodyPr>
            <a:lstStyle/>
            <a:p>
              <a:pPr algn="l"/>
              <a:r>
                <a:rPr lang="en-US" sz="1200" b="0" i="0" u="none" strike="noStrike" baseline="0" dirty="0">
                  <a:latin typeface="Roboto" panose="02000000000000000000" pitchFamily="2" charset="0"/>
                  <a:ea typeface="Roboto" panose="02000000000000000000" pitchFamily="2" charset="0"/>
                </a:rPr>
                <a:t>Concentrates on how to</a:t>
              </a:r>
            </a:p>
            <a:p>
              <a:pPr algn="l"/>
              <a:r>
                <a:rPr lang="en-US" sz="1200" b="0" i="0" u="none" strike="noStrike" baseline="0" dirty="0">
                  <a:latin typeface="Roboto" panose="02000000000000000000" pitchFamily="2" charset="0"/>
                  <a:ea typeface="Roboto" panose="02000000000000000000" pitchFamily="2" charset="0"/>
                </a:rPr>
                <a:t>Communicate the team’s work. Writes scripts and prepares presentations.</a:t>
              </a:r>
              <a:endParaRPr lang="en-US" sz="1200" dirty="0">
                <a:latin typeface="Roboto" panose="02000000000000000000" pitchFamily="2" charset="0"/>
                <a:ea typeface="Roboto" panose="02000000000000000000" pitchFamily="2" charset="0"/>
              </a:endParaRPr>
            </a:p>
          </p:txBody>
        </p:sp>
        <p:sp>
          <p:nvSpPr>
            <p:cNvPr id="20" name="Rectangle: Rounded Corners 19">
              <a:extLst>
                <a:ext uri="{FF2B5EF4-FFF2-40B4-BE49-F238E27FC236}">
                  <a16:creationId xmlns:a16="http://schemas.microsoft.com/office/drawing/2014/main" id="{EA94BD2E-5044-ECCA-F8C7-48ED2663667C}"/>
                </a:ext>
              </a:extLst>
            </p:cNvPr>
            <p:cNvSpPr/>
            <p:nvPr/>
          </p:nvSpPr>
          <p:spPr>
            <a:xfrm>
              <a:off x="587828" y="3655373"/>
              <a:ext cx="1550020" cy="382271"/>
            </a:xfrm>
            <a:prstGeom prst="roundRect">
              <a:avLst/>
            </a:prstGeom>
            <a:solidFill>
              <a:srgbClr val="ED1C24"/>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Communicator</a:t>
              </a:r>
            </a:p>
          </p:txBody>
        </p:sp>
      </p:grpSp>
      <p:pic>
        <p:nvPicPr>
          <p:cNvPr id="30" name="Picture 29" descr="A set of red arrows&#10;&#10;AI-generated content may be incorrect.">
            <a:extLst>
              <a:ext uri="{FF2B5EF4-FFF2-40B4-BE49-F238E27FC236}">
                <a16:creationId xmlns:a16="http://schemas.microsoft.com/office/drawing/2014/main" id="{D9130604-2F05-334F-C997-AB57251D428C}"/>
              </a:ext>
            </a:extLst>
          </p:cNvPr>
          <p:cNvPicPr>
            <a:picLocks noChangeAspect="1"/>
          </p:cNvPicPr>
          <p:nvPr/>
        </p:nvPicPr>
        <p:blipFill>
          <a:blip r:embed="rId3" cstate="print">
            <a:extLst>
              <a:ext uri="{28A0092B-C50C-407E-A947-70E740481C1C}">
                <a14:useLocalDpi xmlns:a14="http://schemas.microsoft.com/office/drawing/2010/main"/>
              </a:ext>
            </a:extLst>
          </a:blip>
          <a:srcRect l="80818" t="24963" r="14009" b="62229"/>
          <a:stretch/>
        </p:blipFill>
        <p:spPr>
          <a:xfrm rot="19477508">
            <a:off x="3556307" y="2414912"/>
            <a:ext cx="501805" cy="878383"/>
          </a:xfrm>
          <a:prstGeom prst="rect">
            <a:avLst/>
          </a:prstGeom>
        </p:spPr>
      </p:pic>
    </p:spTree>
    <p:extLst>
      <p:ext uri="{BB962C8B-B14F-4D97-AF65-F5344CB8AC3E}">
        <p14:creationId xmlns:p14="http://schemas.microsoft.com/office/powerpoint/2010/main" val="4241327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F218A-BE56-E38E-E345-006E8028A4C9}"/>
            </a:ext>
          </a:extLst>
        </p:cNvPr>
        <p:cNvGrpSpPr/>
        <p:nvPr/>
      </p:nvGrpSpPr>
      <p:grpSpPr>
        <a:xfrm>
          <a:off x="0" y="0"/>
          <a:ext cx="0" cy="0"/>
          <a:chOff x="0" y="0"/>
          <a:chExt cx="0" cy="0"/>
        </a:xfrm>
      </p:grpSpPr>
      <p:pic>
        <p:nvPicPr>
          <p:cNvPr id="27" name="Picture 26" descr="A set of red arrows&#10;&#10;AI-generated content may be incorrect.">
            <a:extLst>
              <a:ext uri="{FF2B5EF4-FFF2-40B4-BE49-F238E27FC236}">
                <a16:creationId xmlns:a16="http://schemas.microsoft.com/office/drawing/2014/main" id="{1CDB4F0C-6662-3F0F-C45A-0275B84468C7}"/>
              </a:ext>
            </a:extLst>
          </p:cNvPr>
          <p:cNvPicPr>
            <a:picLocks noChangeAspect="1"/>
          </p:cNvPicPr>
          <p:nvPr/>
        </p:nvPicPr>
        <p:blipFill>
          <a:blip r:embed="rId3"/>
          <a:srcRect l="52143" t="28873" r="37254" b="60007"/>
          <a:stretch/>
        </p:blipFill>
        <p:spPr>
          <a:xfrm>
            <a:off x="4445086" y="2292932"/>
            <a:ext cx="1182793" cy="876906"/>
          </a:xfrm>
          <a:prstGeom prst="rect">
            <a:avLst/>
          </a:prstGeom>
        </p:spPr>
      </p:pic>
      <p:pic>
        <p:nvPicPr>
          <p:cNvPr id="5" name="Picture 4" descr="A group of children sitting at a table&#10;&#10;AI-generated content may be incorrect.">
            <a:extLst>
              <a:ext uri="{FF2B5EF4-FFF2-40B4-BE49-F238E27FC236}">
                <a16:creationId xmlns:a16="http://schemas.microsoft.com/office/drawing/2014/main" id="{65D1B1F1-CB84-4B2F-ADA3-E6C9E716AF66}"/>
              </a:ext>
            </a:extLst>
          </p:cNvPr>
          <p:cNvPicPr>
            <a:picLocks noChangeAspect="1"/>
          </p:cNvPicPr>
          <p:nvPr/>
        </p:nvPicPr>
        <p:blipFill>
          <a:blip r:embed="rId4"/>
          <a:stretch>
            <a:fillRect/>
          </a:stretch>
        </p:blipFill>
        <p:spPr>
          <a:xfrm>
            <a:off x="2230085" y="3083086"/>
            <a:ext cx="7731829" cy="2963939"/>
          </a:xfrm>
          <a:prstGeom prst="rect">
            <a:avLst/>
          </a:prstGeom>
        </p:spPr>
      </p:pic>
      <p:sp>
        <p:nvSpPr>
          <p:cNvPr id="2" name="Slide Number Placeholder 1">
            <a:extLst>
              <a:ext uri="{FF2B5EF4-FFF2-40B4-BE49-F238E27FC236}">
                <a16:creationId xmlns:a16="http://schemas.microsoft.com/office/drawing/2014/main" id="{71FF894D-D7CC-7FB0-38BA-5C712F2C50BF}"/>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11</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0502838F-3D77-8505-E6A9-330FA48EF622}"/>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B0FCF816-5CBB-B714-CED1-CE2EC6B60EA8}"/>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0A1D64EF-63C2-62B7-6F7A-946878577ED0}"/>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Team Roles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grpSp>
        <p:nvGrpSpPr>
          <p:cNvPr id="12" name="Group 11">
            <a:extLst>
              <a:ext uri="{FF2B5EF4-FFF2-40B4-BE49-F238E27FC236}">
                <a16:creationId xmlns:a16="http://schemas.microsoft.com/office/drawing/2014/main" id="{B945C900-035B-3DE0-0FA8-170EA351CB95}"/>
              </a:ext>
            </a:extLst>
          </p:cNvPr>
          <p:cNvGrpSpPr/>
          <p:nvPr/>
        </p:nvGrpSpPr>
        <p:grpSpPr>
          <a:xfrm>
            <a:off x="3680070" y="1036953"/>
            <a:ext cx="1859865" cy="1431387"/>
            <a:chOff x="587827" y="3655373"/>
            <a:chExt cx="1859865" cy="1431387"/>
          </a:xfrm>
        </p:grpSpPr>
        <p:sp>
          <p:nvSpPr>
            <p:cNvPr id="13" name="TextBox 12">
              <a:extLst>
                <a:ext uri="{FF2B5EF4-FFF2-40B4-BE49-F238E27FC236}">
                  <a16:creationId xmlns:a16="http://schemas.microsoft.com/office/drawing/2014/main" id="{A7012FB0-5D05-8841-363F-26FB7F83361D}"/>
                </a:ext>
              </a:extLst>
            </p:cNvPr>
            <p:cNvSpPr txBox="1"/>
            <p:nvPr/>
          </p:nvSpPr>
          <p:spPr>
            <a:xfrm>
              <a:off x="587827" y="4071097"/>
              <a:ext cx="1856231" cy="1015663"/>
            </a:xfrm>
            <a:prstGeom prst="rect">
              <a:avLst/>
            </a:prstGeom>
            <a:noFill/>
          </p:spPr>
          <p:txBody>
            <a:bodyPr wrap="square" rtlCol="0">
              <a:spAutoFit/>
            </a:bodyPr>
            <a:lstStyle/>
            <a:p>
              <a:pPr algn="l"/>
              <a:r>
                <a:rPr lang="en-US" sz="1200" b="0" i="0" u="none" strike="noStrike" baseline="0" dirty="0">
                  <a:latin typeface="Roboto" panose="02000000000000000000" pitchFamily="2" charset="0"/>
                  <a:ea typeface="Roboto" panose="02000000000000000000" pitchFamily="2" charset="0"/>
                </a:rPr>
                <a:t>Assembles the LEGO mission models following the building</a:t>
              </a:r>
            </a:p>
            <a:p>
              <a:pPr algn="l"/>
              <a:r>
                <a:rPr lang="en-US" sz="1200" b="0" i="0" u="none" strike="noStrike" baseline="0" dirty="0">
                  <a:latin typeface="Roboto" panose="02000000000000000000" pitchFamily="2" charset="0"/>
                  <a:ea typeface="Roboto" panose="02000000000000000000" pitchFamily="2" charset="0"/>
                </a:rPr>
                <a:t>instructions and builds your robot.</a:t>
              </a:r>
              <a:endParaRPr lang="en-US" sz="1200" dirty="0">
                <a:latin typeface="Roboto" panose="02000000000000000000" pitchFamily="2" charset="0"/>
                <a:ea typeface="Roboto" panose="02000000000000000000" pitchFamily="2" charset="0"/>
              </a:endParaRPr>
            </a:p>
          </p:txBody>
        </p:sp>
        <p:sp>
          <p:nvSpPr>
            <p:cNvPr id="14" name="Rectangle: Rounded Corners 13">
              <a:extLst>
                <a:ext uri="{FF2B5EF4-FFF2-40B4-BE49-F238E27FC236}">
                  <a16:creationId xmlns:a16="http://schemas.microsoft.com/office/drawing/2014/main" id="{77A4F72A-ED5E-BB3E-B1E5-9391B36F8E8D}"/>
                </a:ext>
              </a:extLst>
            </p:cNvPr>
            <p:cNvSpPr/>
            <p:nvPr/>
          </p:nvSpPr>
          <p:spPr>
            <a:xfrm>
              <a:off x="587828" y="3655373"/>
              <a:ext cx="1859864" cy="382271"/>
            </a:xfrm>
            <a:prstGeom prst="roundRect">
              <a:avLst/>
            </a:prstGeom>
            <a:solidFill>
              <a:srgbClr val="ED1C24"/>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Builder</a:t>
              </a:r>
            </a:p>
          </p:txBody>
        </p:sp>
      </p:grpSp>
      <p:grpSp>
        <p:nvGrpSpPr>
          <p:cNvPr id="15" name="Group 14">
            <a:extLst>
              <a:ext uri="{FF2B5EF4-FFF2-40B4-BE49-F238E27FC236}">
                <a16:creationId xmlns:a16="http://schemas.microsoft.com/office/drawing/2014/main" id="{779173BF-ED6E-58D6-F7AA-16744F037B20}"/>
              </a:ext>
            </a:extLst>
          </p:cNvPr>
          <p:cNvGrpSpPr/>
          <p:nvPr/>
        </p:nvGrpSpPr>
        <p:grpSpPr>
          <a:xfrm>
            <a:off x="1514307" y="1039972"/>
            <a:ext cx="1856232" cy="1062055"/>
            <a:chOff x="262420" y="3655373"/>
            <a:chExt cx="1856232" cy="1062055"/>
          </a:xfrm>
        </p:grpSpPr>
        <p:sp>
          <p:nvSpPr>
            <p:cNvPr id="16" name="TextBox 15">
              <a:extLst>
                <a:ext uri="{FF2B5EF4-FFF2-40B4-BE49-F238E27FC236}">
                  <a16:creationId xmlns:a16="http://schemas.microsoft.com/office/drawing/2014/main" id="{57206D93-1659-1146-DC61-5421B8FAAC0C}"/>
                </a:ext>
              </a:extLst>
            </p:cNvPr>
            <p:cNvSpPr txBox="1"/>
            <p:nvPr/>
          </p:nvSpPr>
          <p:spPr>
            <a:xfrm>
              <a:off x="281616" y="4071097"/>
              <a:ext cx="1837036" cy="646331"/>
            </a:xfrm>
            <a:prstGeom prst="rect">
              <a:avLst/>
            </a:prstGeom>
            <a:noFill/>
          </p:spPr>
          <p:txBody>
            <a:bodyPr wrap="square" rtlCol="0">
              <a:spAutoFit/>
            </a:bodyPr>
            <a:lstStyle/>
            <a:p>
              <a:pPr algn="l"/>
              <a:r>
                <a:rPr lang="en-US" sz="1200" b="0" i="0" u="none" strike="noStrike" baseline="0" dirty="0">
                  <a:latin typeface="Roboto" panose="02000000000000000000" pitchFamily="2" charset="0"/>
                  <a:ea typeface="Roboto" panose="02000000000000000000" pitchFamily="2" charset="0"/>
                </a:rPr>
                <a:t>Gathers and returns materials needed for the session.</a:t>
              </a:r>
              <a:endParaRPr lang="en-US" sz="1200" dirty="0">
                <a:latin typeface="Roboto" panose="02000000000000000000" pitchFamily="2" charset="0"/>
                <a:ea typeface="Roboto" panose="02000000000000000000" pitchFamily="2" charset="0"/>
              </a:endParaRPr>
            </a:p>
          </p:txBody>
        </p:sp>
        <p:sp>
          <p:nvSpPr>
            <p:cNvPr id="17" name="Rectangle: Rounded Corners 16">
              <a:extLst>
                <a:ext uri="{FF2B5EF4-FFF2-40B4-BE49-F238E27FC236}">
                  <a16:creationId xmlns:a16="http://schemas.microsoft.com/office/drawing/2014/main" id="{12700677-9C68-915E-BD3C-318EE4E0BD26}"/>
                </a:ext>
              </a:extLst>
            </p:cNvPr>
            <p:cNvSpPr/>
            <p:nvPr/>
          </p:nvSpPr>
          <p:spPr>
            <a:xfrm>
              <a:off x="262420" y="3655373"/>
              <a:ext cx="1856232" cy="382271"/>
            </a:xfrm>
            <a:prstGeom prst="roundRect">
              <a:avLst/>
            </a:prstGeom>
            <a:solidFill>
              <a:srgbClr val="ED1C24"/>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Material Manager</a:t>
              </a:r>
            </a:p>
          </p:txBody>
        </p:sp>
      </p:grpSp>
      <p:grpSp>
        <p:nvGrpSpPr>
          <p:cNvPr id="21" name="Group 20">
            <a:extLst>
              <a:ext uri="{FF2B5EF4-FFF2-40B4-BE49-F238E27FC236}">
                <a16:creationId xmlns:a16="http://schemas.microsoft.com/office/drawing/2014/main" id="{90F6D63F-8432-A8CC-54ED-C99E717F2422}"/>
              </a:ext>
            </a:extLst>
          </p:cNvPr>
          <p:cNvGrpSpPr/>
          <p:nvPr/>
        </p:nvGrpSpPr>
        <p:grpSpPr>
          <a:xfrm>
            <a:off x="8060763" y="1036953"/>
            <a:ext cx="1744800" cy="1062055"/>
            <a:chOff x="587828" y="3655373"/>
            <a:chExt cx="1744800" cy="1062055"/>
          </a:xfrm>
        </p:grpSpPr>
        <p:sp>
          <p:nvSpPr>
            <p:cNvPr id="22" name="TextBox 21">
              <a:extLst>
                <a:ext uri="{FF2B5EF4-FFF2-40B4-BE49-F238E27FC236}">
                  <a16:creationId xmlns:a16="http://schemas.microsoft.com/office/drawing/2014/main" id="{2E897E10-B872-FB0A-C18C-D88A381EFCA3}"/>
                </a:ext>
              </a:extLst>
            </p:cNvPr>
            <p:cNvSpPr txBox="1"/>
            <p:nvPr/>
          </p:nvSpPr>
          <p:spPr>
            <a:xfrm>
              <a:off x="587828" y="4071097"/>
              <a:ext cx="1725604" cy="646331"/>
            </a:xfrm>
            <a:prstGeom prst="rect">
              <a:avLst/>
            </a:prstGeom>
            <a:noFill/>
          </p:spPr>
          <p:txBody>
            <a:bodyPr wrap="square" rtlCol="0">
              <a:spAutoFit/>
            </a:bodyPr>
            <a:lstStyle/>
            <a:p>
              <a:pPr algn="l"/>
              <a:r>
                <a:rPr lang="en-US" sz="1200" b="0" i="0" u="none" strike="noStrike" baseline="0" dirty="0">
                  <a:latin typeface="Roboto" panose="02000000000000000000" pitchFamily="2" charset="0"/>
                  <a:ea typeface="Roboto" panose="02000000000000000000" pitchFamily="2" charset="0"/>
                </a:rPr>
                <a:t>Operates the device and creates the programs in the app.</a:t>
              </a:r>
              <a:endParaRPr lang="en-US" sz="1200" dirty="0">
                <a:latin typeface="Roboto" panose="02000000000000000000" pitchFamily="2" charset="0"/>
                <a:ea typeface="Roboto" panose="02000000000000000000" pitchFamily="2" charset="0"/>
              </a:endParaRPr>
            </a:p>
          </p:txBody>
        </p:sp>
        <p:sp>
          <p:nvSpPr>
            <p:cNvPr id="23" name="Rectangle: Rounded Corners 22">
              <a:extLst>
                <a:ext uri="{FF2B5EF4-FFF2-40B4-BE49-F238E27FC236}">
                  <a16:creationId xmlns:a16="http://schemas.microsoft.com/office/drawing/2014/main" id="{F0D5DA1F-4607-8CE3-90D1-19666E2DBE26}"/>
                </a:ext>
              </a:extLst>
            </p:cNvPr>
            <p:cNvSpPr/>
            <p:nvPr/>
          </p:nvSpPr>
          <p:spPr>
            <a:xfrm>
              <a:off x="587828" y="3655373"/>
              <a:ext cx="1744800" cy="382271"/>
            </a:xfrm>
            <a:prstGeom prst="roundRect">
              <a:avLst/>
            </a:prstGeom>
            <a:solidFill>
              <a:srgbClr val="ED1C24"/>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Coder</a:t>
              </a:r>
            </a:p>
          </p:txBody>
        </p:sp>
      </p:grpSp>
      <p:pic>
        <p:nvPicPr>
          <p:cNvPr id="25" name="Picture 24" descr="A set of red arrows&#10;&#10;AI-generated content may be incorrect.">
            <a:extLst>
              <a:ext uri="{FF2B5EF4-FFF2-40B4-BE49-F238E27FC236}">
                <a16:creationId xmlns:a16="http://schemas.microsoft.com/office/drawing/2014/main" id="{A622E548-BF77-ADBF-44BC-4073E64498EC}"/>
              </a:ext>
            </a:extLst>
          </p:cNvPr>
          <p:cNvPicPr>
            <a:picLocks noChangeAspect="1"/>
          </p:cNvPicPr>
          <p:nvPr/>
        </p:nvPicPr>
        <p:blipFill>
          <a:blip r:embed="rId3" cstate="print">
            <a:extLst>
              <a:ext uri="{28A0092B-C50C-407E-A947-70E740481C1C}">
                <a14:useLocalDpi xmlns:a14="http://schemas.microsoft.com/office/drawing/2010/main"/>
              </a:ext>
            </a:extLst>
          </a:blip>
          <a:srcRect l="80818" t="24963" r="14009" b="62229"/>
          <a:stretch/>
        </p:blipFill>
        <p:spPr>
          <a:xfrm rot="344103" flipH="1">
            <a:off x="6397197" y="2293438"/>
            <a:ext cx="501805" cy="878383"/>
          </a:xfrm>
          <a:prstGeom prst="rect">
            <a:avLst/>
          </a:prstGeom>
        </p:spPr>
      </p:pic>
      <p:grpSp>
        <p:nvGrpSpPr>
          <p:cNvPr id="18" name="Group 17">
            <a:extLst>
              <a:ext uri="{FF2B5EF4-FFF2-40B4-BE49-F238E27FC236}">
                <a16:creationId xmlns:a16="http://schemas.microsoft.com/office/drawing/2014/main" id="{8FDC8EBA-36E3-285B-1329-068AF3A2D0D4}"/>
              </a:ext>
            </a:extLst>
          </p:cNvPr>
          <p:cNvGrpSpPr/>
          <p:nvPr/>
        </p:nvGrpSpPr>
        <p:grpSpPr>
          <a:xfrm>
            <a:off x="5754632" y="1036953"/>
            <a:ext cx="2042200" cy="1255979"/>
            <a:chOff x="391417" y="3646115"/>
            <a:chExt cx="1705309" cy="1255979"/>
          </a:xfrm>
        </p:grpSpPr>
        <p:sp>
          <p:nvSpPr>
            <p:cNvPr id="19" name="TextBox 18">
              <a:extLst>
                <a:ext uri="{FF2B5EF4-FFF2-40B4-BE49-F238E27FC236}">
                  <a16:creationId xmlns:a16="http://schemas.microsoft.com/office/drawing/2014/main" id="{E56D1CBF-1768-AE32-0CE0-D29DBA4E8945}"/>
                </a:ext>
              </a:extLst>
            </p:cNvPr>
            <p:cNvSpPr txBox="1"/>
            <p:nvPr/>
          </p:nvSpPr>
          <p:spPr>
            <a:xfrm>
              <a:off x="391417" y="4071097"/>
              <a:ext cx="1705309" cy="830997"/>
            </a:xfrm>
            <a:prstGeom prst="rect">
              <a:avLst/>
            </a:prstGeom>
            <a:noFill/>
          </p:spPr>
          <p:txBody>
            <a:bodyPr wrap="square" rtlCol="0">
              <a:spAutoFit/>
            </a:bodyPr>
            <a:lstStyle/>
            <a:p>
              <a:pPr algn="l"/>
              <a:r>
                <a:rPr lang="en-US" sz="1200" b="0" i="0" u="none" strike="noStrike" baseline="0" dirty="0">
                  <a:latin typeface="Roboto" panose="02000000000000000000" pitchFamily="2" charset="0"/>
                  <a:ea typeface="Roboto" panose="02000000000000000000" pitchFamily="2" charset="0"/>
                </a:rPr>
                <a:t>Analyzes the Robot Game Rulebook and leads team strategy discussions on which missions to attempt.</a:t>
              </a:r>
              <a:endParaRPr lang="en-US" sz="1200" dirty="0">
                <a:latin typeface="Roboto" panose="02000000000000000000" pitchFamily="2" charset="0"/>
                <a:ea typeface="Roboto" panose="02000000000000000000" pitchFamily="2" charset="0"/>
              </a:endParaRPr>
            </a:p>
          </p:txBody>
        </p:sp>
        <p:sp>
          <p:nvSpPr>
            <p:cNvPr id="20" name="Rectangle: Rounded Corners 19">
              <a:extLst>
                <a:ext uri="{FF2B5EF4-FFF2-40B4-BE49-F238E27FC236}">
                  <a16:creationId xmlns:a16="http://schemas.microsoft.com/office/drawing/2014/main" id="{3C394178-F0F4-4A8B-0BC5-3474EAB899FC}"/>
                </a:ext>
              </a:extLst>
            </p:cNvPr>
            <p:cNvSpPr/>
            <p:nvPr/>
          </p:nvSpPr>
          <p:spPr>
            <a:xfrm>
              <a:off x="432529" y="3646115"/>
              <a:ext cx="1626119" cy="382271"/>
            </a:xfrm>
            <a:prstGeom prst="roundRect">
              <a:avLst/>
            </a:prstGeom>
            <a:solidFill>
              <a:srgbClr val="ED1C24"/>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effectLst>
                    <a:outerShdw blurRad="38100" dist="38100" dir="2700000" algn="tl">
                      <a:srgbClr val="000000">
                        <a:alpha val="43137"/>
                      </a:srgbClr>
                    </a:outerShdw>
                  </a:effectLst>
                  <a:latin typeface="Roboto" panose="02000000000000000000" pitchFamily="2" charset="0"/>
                  <a:ea typeface="Roboto" panose="02000000000000000000" pitchFamily="2" charset="0"/>
                </a:rPr>
                <a:t>Mission Strategist</a:t>
              </a:r>
            </a:p>
          </p:txBody>
        </p:sp>
      </p:grpSp>
      <p:pic>
        <p:nvPicPr>
          <p:cNvPr id="3" name="Picture 2" descr="A set of red arrows&#10;&#10;AI-generated content may be incorrect.">
            <a:extLst>
              <a:ext uri="{FF2B5EF4-FFF2-40B4-BE49-F238E27FC236}">
                <a16:creationId xmlns:a16="http://schemas.microsoft.com/office/drawing/2014/main" id="{44350235-7245-D802-9F59-1F26E5CB523E}"/>
              </a:ext>
            </a:extLst>
          </p:cNvPr>
          <p:cNvPicPr>
            <a:picLocks noChangeAspect="1"/>
          </p:cNvPicPr>
          <p:nvPr/>
        </p:nvPicPr>
        <p:blipFill>
          <a:blip r:embed="rId3" cstate="print">
            <a:extLst>
              <a:ext uri="{28A0092B-C50C-407E-A947-70E740481C1C}">
                <a14:useLocalDpi xmlns:a14="http://schemas.microsoft.com/office/drawing/2010/main"/>
              </a:ext>
            </a:extLst>
          </a:blip>
          <a:srcRect l="80818" t="24963" r="14009" b="62229"/>
          <a:stretch/>
        </p:blipFill>
        <p:spPr>
          <a:xfrm rot="19812511" flipH="1">
            <a:off x="2449154" y="2075649"/>
            <a:ext cx="501805" cy="878383"/>
          </a:xfrm>
          <a:prstGeom prst="rect">
            <a:avLst/>
          </a:prstGeom>
        </p:spPr>
      </p:pic>
      <p:pic>
        <p:nvPicPr>
          <p:cNvPr id="26" name="Picture 25" descr="A set of red arrows&#10;&#10;AI-generated content may be incorrect.">
            <a:extLst>
              <a:ext uri="{FF2B5EF4-FFF2-40B4-BE49-F238E27FC236}">
                <a16:creationId xmlns:a16="http://schemas.microsoft.com/office/drawing/2014/main" id="{A0475029-5C49-FD4F-7F82-9B97771A9D3C}"/>
              </a:ext>
            </a:extLst>
          </p:cNvPr>
          <p:cNvPicPr>
            <a:picLocks noChangeAspect="1"/>
          </p:cNvPicPr>
          <p:nvPr/>
        </p:nvPicPr>
        <p:blipFill>
          <a:blip r:embed="rId3"/>
          <a:srcRect l="52143" t="28873" r="37254" b="60007"/>
          <a:stretch/>
        </p:blipFill>
        <p:spPr>
          <a:xfrm rot="231422">
            <a:off x="7796832" y="2115417"/>
            <a:ext cx="1404954" cy="1041613"/>
          </a:xfrm>
          <a:prstGeom prst="rect">
            <a:avLst/>
          </a:prstGeom>
        </p:spPr>
      </p:pic>
    </p:spTree>
    <p:extLst>
      <p:ext uri="{BB962C8B-B14F-4D97-AF65-F5344CB8AC3E}">
        <p14:creationId xmlns:p14="http://schemas.microsoft.com/office/powerpoint/2010/main" val="3988899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7487E-43E7-B040-3F11-228F190FDF6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358A2A-7EE6-8C1B-1A7A-9168E322FA0D}"/>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12</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FC0F63B2-DE17-9EF4-A007-451C56DB56B7}"/>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863137E0-8AEF-893A-4E1B-C585E2BBF79C}"/>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747F6D27-CC79-FD0E-174F-4C9CED312277}"/>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Materials Needed</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3" name="Text Placeholder 2">
            <a:extLst>
              <a:ext uri="{FF2B5EF4-FFF2-40B4-BE49-F238E27FC236}">
                <a16:creationId xmlns:a16="http://schemas.microsoft.com/office/drawing/2014/main" id="{71C38ED0-7D80-E417-A87C-C329708B2B17}"/>
              </a:ext>
            </a:extLst>
          </p:cNvPr>
          <p:cNvSpPr txBox="1">
            <a:spLocks/>
          </p:cNvSpPr>
          <p:nvPr/>
        </p:nvSpPr>
        <p:spPr>
          <a:xfrm>
            <a:off x="587827" y="1163257"/>
            <a:ext cx="4377711" cy="457199"/>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LEGO</a:t>
            </a:r>
            <a:r>
              <a:rPr lang="en-US" sz="3600" b="1" baseline="30000" dirty="0">
                <a:solidFill>
                  <a:srgbClr val="0660AC"/>
                </a:solidFill>
                <a:latin typeface="Roboto" panose="02000000000000000000" pitchFamily="2" charset="0"/>
                <a:ea typeface="Roboto" panose="02000000000000000000" pitchFamily="2" charset="0"/>
                <a:cs typeface="Roboto" panose="02000000000000000000" pitchFamily="2" charset="0"/>
              </a:rPr>
              <a:t>®</a:t>
            </a:r>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 Education SPIKE</a:t>
            </a:r>
            <a:r>
              <a:rPr lang="en-US" sz="3600" b="1" baseline="30000" dirty="0">
                <a:solidFill>
                  <a:srgbClr val="0660AC"/>
                </a:solidFill>
                <a:latin typeface="Roboto" panose="02000000000000000000" pitchFamily="2" charset="0"/>
                <a:ea typeface="Roboto" panose="02000000000000000000" pitchFamily="2" charset="0"/>
                <a:cs typeface="Roboto" panose="02000000000000000000" pitchFamily="2" charset="0"/>
              </a:rPr>
              <a:t>TM</a:t>
            </a:r>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 Prime Set</a:t>
            </a:r>
          </a:p>
        </p:txBody>
      </p:sp>
      <p:sp>
        <p:nvSpPr>
          <p:cNvPr id="4" name="Text Placeholder 2">
            <a:extLst>
              <a:ext uri="{FF2B5EF4-FFF2-40B4-BE49-F238E27FC236}">
                <a16:creationId xmlns:a16="http://schemas.microsoft.com/office/drawing/2014/main" id="{E0D14EFD-C41C-6C4B-7B28-9EA48C061FBD}"/>
              </a:ext>
            </a:extLst>
          </p:cNvPr>
          <p:cNvSpPr txBox="1">
            <a:spLocks/>
          </p:cNvSpPr>
          <p:nvPr/>
        </p:nvSpPr>
        <p:spPr>
          <a:xfrm>
            <a:off x="7801337" y="1163256"/>
            <a:ext cx="3802835" cy="457199"/>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Electronic Device</a:t>
            </a:r>
          </a:p>
        </p:txBody>
      </p:sp>
      <p:sp>
        <p:nvSpPr>
          <p:cNvPr id="8" name="Text Placeholder 2">
            <a:extLst>
              <a:ext uri="{FF2B5EF4-FFF2-40B4-BE49-F238E27FC236}">
                <a16:creationId xmlns:a16="http://schemas.microsoft.com/office/drawing/2014/main" id="{AF8D13CC-2FE8-9E7D-3E02-EA20CB51E7DC}"/>
              </a:ext>
            </a:extLst>
          </p:cNvPr>
          <p:cNvSpPr txBox="1">
            <a:spLocks/>
          </p:cNvSpPr>
          <p:nvPr/>
        </p:nvSpPr>
        <p:spPr>
          <a:xfrm>
            <a:off x="587828" y="5237544"/>
            <a:ext cx="3926299" cy="457199"/>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sz="1800" b="1" dirty="0">
                <a:solidFill>
                  <a:srgbClr val="ED1C24"/>
                </a:solidFill>
                <a:latin typeface="Roboto" panose="02000000000000000000" pitchFamily="2" charset="0"/>
                <a:ea typeface="Roboto" panose="02000000000000000000" pitchFamily="2" charset="0"/>
                <a:cs typeface="Roboto" panose="02000000000000000000" pitchFamily="2" charset="0"/>
              </a:rPr>
              <a:t>Note: </a:t>
            </a:r>
            <a:r>
              <a:rPr lang="en-US" sz="1800" dirty="0">
                <a:solidFill>
                  <a:srgbClr val="ED1C24"/>
                </a:solidFill>
                <a:latin typeface="Roboto" panose="02000000000000000000" pitchFamily="2" charset="0"/>
                <a:ea typeface="Roboto" panose="02000000000000000000" pitchFamily="2" charset="0"/>
                <a:cs typeface="Roboto" panose="02000000000000000000" pitchFamily="2" charset="0"/>
              </a:rPr>
              <a:t>Other LEGO</a:t>
            </a:r>
            <a:r>
              <a:rPr lang="en-US" sz="1800" baseline="30000" dirty="0">
                <a:solidFill>
                  <a:srgbClr val="ED1C24"/>
                </a:solidFill>
                <a:latin typeface="Roboto" panose="02000000000000000000" pitchFamily="2" charset="0"/>
                <a:ea typeface="Roboto" panose="02000000000000000000" pitchFamily="2" charset="0"/>
                <a:cs typeface="Roboto" panose="02000000000000000000" pitchFamily="2" charset="0"/>
              </a:rPr>
              <a:t>®</a:t>
            </a:r>
            <a:r>
              <a:rPr lang="en-US" sz="1800" dirty="0">
                <a:solidFill>
                  <a:srgbClr val="ED1C24"/>
                </a:solidFill>
                <a:latin typeface="Roboto" panose="02000000000000000000" pitchFamily="2" charset="0"/>
                <a:ea typeface="Roboto" panose="02000000000000000000" pitchFamily="2" charset="0"/>
                <a:cs typeface="Roboto" panose="02000000000000000000" pitchFamily="2" charset="0"/>
              </a:rPr>
              <a:t> Education sets such as MINDSTORMS</a:t>
            </a:r>
            <a:r>
              <a:rPr lang="en-US" sz="1800" baseline="30000" dirty="0">
                <a:solidFill>
                  <a:srgbClr val="ED1C24"/>
                </a:solidFill>
                <a:latin typeface="Roboto" panose="02000000000000000000" pitchFamily="2" charset="0"/>
                <a:ea typeface="Roboto" panose="02000000000000000000" pitchFamily="2" charset="0"/>
                <a:cs typeface="Roboto" panose="02000000000000000000" pitchFamily="2" charset="0"/>
              </a:rPr>
              <a:t> ®</a:t>
            </a:r>
            <a:r>
              <a:rPr lang="en-US" sz="1800" dirty="0">
                <a:solidFill>
                  <a:srgbClr val="ED1C24"/>
                </a:solidFill>
                <a:latin typeface="Roboto" panose="02000000000000000000" pitchFamily="2" charset="0"/>
                <a:ea typeface="Roboto" panose="02000000000000000000" pitchFamily="2" charset="0"/>
                <a:cs typeface="Roboto" panose="02000000000000000000" pitchFamily="2" charset="0"/>
              </a:rPr>
              <a:t> and Robot Inventor are also allowed. </a:t>
            </a:r>
          </a:p>
        </p:txBody>
      </p:sp>
      <p:pic>
        <p:nvPicPr>
          <p:cNvPr id="9" name="Picture 8" descr="A yellow plastic container with white and blue objects on it&#10;&#10;AI-generated content may be incorrect.">
            <a:extLst>
              <a:ext uri="{FF2B5EF4-FFF2-40B4-BE49-F238E27FC236}">
                <a16:creationId xmlns:a16="http://schemas.microsoft.com/office/drawing/2014/main" id="{3523A6C4-8329-43A1-2CF4-B18DF5CDACBC}"/>
              </a:ext>
            </a:extLst>
          </p:cNvPr>
          <p:cNvPicPr>
            <a:picLocks noChangeAspect="1"/>
          </p:cNvPicPr>
          <p:nvPr/>
        </p:nvPicPr>
        <p:blipFill>
          <a:blip r:embed="rId3" cstate="print">
            <a:extLst>
              <a:ext uri="{28A0092B-C50C-407E-A947-70E740481C1C}">
                <a14:useLocalDpi xmlns:a14="http://schemas.microsoft.com/office/drawing/2010/main"/>
              </a:ext>
            </a:extLst>
          </a:blip>
          <a:srcRect l="18763" t="19953" r="9151" b="8359"/>
          <a:stretch/>
        </p:blipFill>
        <p:spPr>
          <a:xfrm>
            <a:off x="741584" y="2307193"/>
            <a:ext cx="4070195" cy="2877978"/>
          </a:xfrm>
          <a:prstGeom prst="rect">
            <a:avLst/>
          </a:prstGeom>
        </p:spPr>
      </p:pic>
      <p:pic>
        <p:nvPicPr>
          <p:cNvPr id="12" name="Picture 11" descr="Full shot of a computer&#10;&#10;AI-generated content may be incorrect.">
            <a:extLst>
              <a:ext uri="{FF2B5EF4-FFF2-40B4-BE49-F238E27FC236}">
                <a16:creationId xmlns:a16="http://schemas.microsoft.com/office/drawing/2014/main" id="{0968CEA1-E0F6-7E88-F858-DA0BD8ED09CA}"/>
              </a:ext>
            </a:extLst>
          </p:cNvPr>
          <p:cNvPicPr>
            <a:picLocks noChangeAspect="1"/>
          </p:cNvPicPr>
          <p:nvPr/>
        </p:nvPicPr>
        <p:blipFill>
          <a:blip r:embed="rId4"/>
          <a:stretch>
            <a:fillRect/>
          </a:stretch>
        </p:blipFill>
        <p:spPr>
          <a:xfrm>
            <a:off x="7801337" y="2587657"/>
            <a:ext cx="3085096" cy="2317049"/>
          </a:xfrm>
          <a:prstGeom prst="rect">
            <a:avLst/>
          </a:prstGeom>
        </p:spPr>
      </p:pic>
    </p:spTree>
    <p:extLst>
      <p:ext uri="{BB962C8B-B14F-4D97-AF65-F5344CB8AC3E}">
        <p14:creationId xmlns:p14="http://schemas.microsoft.com/office/powerpoint/2010/main" val="1589738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21C1B-A566-1936-0444-662DDDABCBC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9452FF-7854-3A3C-1196-7884C5A662A9}"/>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13</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40370236-37FC-FCBB-7AA0-F20EF6C37D9A}"/>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E867D5A3-440A-6328-4645-D353EF2B5D48}"/>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720FE0E2-93DA-584F-2CB6-6F0DDA35C7DF}"/>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Materials Needed</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3" name="Text Placeholder 2">
            <a:extLst>
              <a:ext uri="{FF2B5EF4-FFF2-40B4-BE49-F238E27FC236}">
                <a16:creationId xmlns:a16="http://schemas.microsoft.com/office/drawing/2014/main" id="{30A6D820-5EDE-CB96-3C78-6EE531D72302}"/>
              </a:ext>
            </a:extLst>
          </p:cNvPr>
          <p:cNvSpPr txBox="1">
            <a:spLocks/>
          </p:cNvSpPr>
          <p:nvPr/>
        </p:nvSpPr>
        <p:spPr>
          <a:xfrm>
            <a:off x="587827" y="1163257"/>
            <a:ext cx="6611626" cy="457199"/>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BIOGLOW</a:t>
            </a:r>
            <a:r>
              <a:rPr lang="en-US" sz="3600" b="1" baseline="30000" dirty="0">
                <a:solidFill>
                  <a:srgbClr val="0660AC"/>
                </a:solidFill>
                <a:latin typeface="Roboto" panose="02000000000000000000" pitchFamily="2" charset="0"/>
                <a:ea typeface="Roboto" panose="02000000000000000000" pitchFamily="2" charset="0"/>
                <a:cs typeface="Roboto" panose="02000000000000000000" pitchFamily="2" charset="0"/>
              </a:rPr>
              <a:t>TM</a:t>
            </a:r>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 Challenge Set</a:t>
            </a:r>
          </a:p>
        </p:txBody>
      </p:sp>
      <p:sp>
        <p:nvSpPr>
          <p:cNvPr id="8" name="Text Placeholder 2">
            <a:extLst>
              <a:ext uri="{FF2B5EF4-FFF2-40B4-BE49-F238E27FC236}">
                <a16:creationId xmlns:a16="http://schemas.microsoft.com/office/drawing/2014/main" id="{EDB12208-17F1-2048-8C86-8A801CEC1BC1}"/>
              </a:ext>
            </a:extLst>
          </p:cNvPr>
          <p:cNvSpPr txBox="1">
            <a:spLocks/>
          </p:cNvSpPr>
          <p:nvPr/>
        </p:nvSpPr>
        <p:spPr>
          <a:xfrm>
            <a:off x="587827" y="1705936"/>
            <a:ext cx="11146973" cy="762634"/>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sz="1800" dirty="0">
                <a:solidFill>
                  <a:srgbClr val="ED1C24"/>
                </a:solidFill>
                <a:latin typeface="Roboto" panose="02000000000000000000" pitchFamily="2" charset="0"/>
                <a:ea typeface="Roboto" panose="02000000000000000000" pitchFamily="2" charset="0"/>
                <a:cs typeface="Roboto" panose="02000000000000000000" pitchFamily="2" charset="0"/>
              </a:rPr>
              <a:t>The Challenge Set comes in a box that contains the mission models, challenge mat, and 3M™ Dual Lock™ </a:t>
            </a:r>
            <a:r>
              <a:rPr lang="en-US" sz="1800" dirty="0" err="1">
                <a:solidFill>
                  <a:srgbClr val="ED1C24"/>
                </a:solidFill>
                <a:latin typeface="Roboto" panose="02000000000000000000" pitchFamily="2" charset="0"/>
                <a:ea typeface="Roboto" panose="02000000000000000000" pitchFamily="2" charset="0"/>
                <a:cs typeface="Roboto" panose="02000000000000000000" pitchFamily="2" charset="0"/>
              </a:rPr>
              <a:t>Reclosable</a:t>
            </a:r>
            <a:r>
              <a:rPr lang="en-US" sz="1800" dirty="0">
                <a:solidFill>
                  <a:srgbClr val="ED1C24"/>
                </a:solidFill>
                <a:latin typeface="Roboto" panose="02000000000000000000" pitchFamily="2" charset="0"/>
                <a:ea typeface="Roboto" panose="02000000000000000000" pitchFamily="2" charset="0"/>
                <a:cs typeface="Roboto" panose="02000000000000000000" pitchFamily="2" charset="0"/>
              </a:rPr>
              <a:t> Fasteners, coach pins, and season tiles for the team members. The team should build the models very carefully using the building instructions. </a:t>
            </a:r>
          </a:p>
        </p:txBody>
      </p:sp>
      <p:pic>
        <p:nvPicPr>
          <p:cNvPr id="5" name="Picture 4">
            <a:extLst>
              <a:ext uri="{FF2B5EF4-FFF2-40B4-BE49-F238E27FC236}">
                <a16:creationId xmlns:a16="http://schemas.microsoft.com/office/drawing/2014/main" id="{E58A8534-BE08-3496-7B06-F45F2ED9F612}"/>
              </a:ext>
            </a:extLst>
          </p:cNvPr>
          <p:cNvPicPr>
            <a:picLocks noChangeAspect="1"/>
          </p:cNvPicPr>
          <p:nvPr/>
        </p:nvPicPr>
        <p:blipFill>
          <a:blip r:embed="rId3"/>
          <a:stretch>
            <a:fillRect/>
          </a:stretch>
        </p:blipFill>
        <p:spPr>
          <a:xfrm>
            <a:off x="2411516" y="2503619"/>
            <a:ext cx="7078172" cy="3707870"/>
          </a:xfrm>
          <a:prstGeom prst="rect">
            <a:avLst/>
          </a:prstGeom>
        </p:spPr>
      </p:pic>
    </p:spTree>
    <p:extLst>
      <p:ext uri="{BB962C8B-B14F-4D97-AF65-F5344CB8AC3E}">
        <p14:creationId xmlns:p14="http://schemas.microsoft.com/office/powerpoint/2010/main" val="221589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96F91-ACC6-ADF4-CEAB-607CEFA868C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E77769-0188-2550-1FD2-86C30DF872DE}"/>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14</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D1EF2C90-68AA-3F37-65EE-7C2D3AFB9F72}"/>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9248B60A-7552-D9B2-6C54-28E742489F1B}"/>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766B8DB3-555C-26AC-9C8B-A0FE3ECD5B0C}"/>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Materials Needed</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4" name="Text Placeholder 2">
            <a:extLst>
              <a:ext uri="{FF2B5EF4-FFF2-40B4-BE49-F238E27FC236}">
                <a16:creationId xmlns:a16="http://schemas.microsoft.com/office/drawing/2014/main" id="{4A00D77E-A2C7-BD6D-DF4F-BCC15692CAD9}"/>
              </a:ext>
            </a:extLst>
          </p:cNvPr>
          <p:cNvSpPr txBox="1">
            <a:spLocks/>
          </p:cNvSpPr>
          <p:nvPr/>
        </p:nvSpPr>
        <p:spPr>
          <a:xfrm>
            <a:off x="587828" y="1036953"/>
            <a:ext cx="5620061" cy="457199"/>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Challenge Mat and Table</a:t>
            </a:r>
          </a:p>
        </p:txBody>
      </p:sp>
      <p:sp>
        <p:nvSpPr>
          <p:cNvPr id="5" name="Text Placeholder 2">
            <a:extLst>
              <a:ext uri="{FF2B5EF4-FFF2-40B4-BE49-F238E27FC236}">
                <a16:creationId xmlns:a16="http://schemas.microsoft.com/office/drawing/2014/main" id="{15F3F862-F3D3-D07D-6AA3-7DFCDD4A4433}"/>
              </a:ext>
            </a:extLst>
          </p:cNvPr>
          <p:cNvSpPr txBox="1">
            <a:spLocks/>
          </p:cNvSpPr>
          <p:nvPr/>
        </p:nvSpPr>
        <p:spPr>
          <a:xfrm>
            <a:off x="587828" y="1705145"/>
            <a:ext cx="4675548" cy="3821202"/>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sz="2400" dirty="0">
                <a:solidFill>
                  <a:srgbClr val="ED1C24"/>
                </a:solidFill>
                <a:latin typeface="Roboto" panose="02000000000000000000" pitchFamily="2" charset="0"/>
                <a:ea typeface="Roboto" panose="02000000000000000000" pitchFamily="2" charset="0"/>
                <a:cs typeface="Roboto" panose="02000000000000000000" pitchFamily="2" charset="0"/>
              </a:rPr>
              <a:t>Set up a table with the challenge mat in your classroom or meeting space.</a:t>
            </a:r>
          </a:p>
          <a:p>
            <a:pPr marL="0" indent="0" defTabSz="457200">
              <a:buFont typeface="Arial" panose="020B0604020202020204" pitchFamily="34" charset="0"/>
              <a:buNone/>
            </a:pPr>
            <a:r>
              <a:rPr lang="en-US" sz="2400" dirty="0">
                <a:solidFill>
                  <a:srgbClr val="ED1C24"/>
                </a:solidFill>
                <a:latin typeface="Roboto" panose="02000000000000000000" pitchFamily="2" charset="0"/>
                <a:ea typeface="Roboto" panose="02000000000000000000" pitchFamily="2" charset="0"/>
                <a:cs typeface="Roboto" panose="02000000000000000000" pitchFamily="2" charset="0"/>
              </a:rPr>
              <a:t>Teams can practice on the mat by placing it on the floor. </a:t>
            </a:r>
          </a:p>
          <a:p>
            <a:pPr marL="0" indent="0" defTabSz="457200">
              <a:buFont typeface="Arial" panose="020B0604020202020204" pitchFamily="34" charset="0"/>
              <a:buNone/>
            </a:pPr>
            <a:r>
              <a:rPr lang="en-US" sz="2400" dirty="0">
                <a:solidFill>
                  <a:srgbClr val="ED1C24"/>
                </a:solidFill>
                <a:latin typeface="Roboto" panose="02000000000000000000" pitchFamily="2" charset="0"/>
                <a:ea typeface="Roboto" panose="02000000000000000000" pitchFamily="2" charset="0"/>
                <a:cs typeface="Roboto" panose="02000000000000000000" pitchFamily="2" charset="0"/>
              </a:rPr>
              <a:t>However, robot game matches at official events will be played on a table complete with sidewalls. </a:t>
            </a:r>
          </a:p>
          <a:p>
            <a:pPr marL="0" indent="0" defTabSz="457200">
              <a:buFont typeface="Arial" panose="020B0604020202020204" pitchFamily="34" charset="0"/>
              <a:buNone/>
            </a:pPr>
            <a:r>
              <a:rPr lang="en-US" sz="2400" dirty="0">
                <a:solidFill>
                  <a:srgbClr val="ED1C24"/>
                </a:solidFill>
                <a:latin typeface="Roboto" panose="02000000000000000000" pitchFamily="2" charset="0"/>
                <a:ea typeface="Roboto" panose="02000000000000000000" pitchFamily="2" charset="0"/>
                <a:cs typeface="Roboto" panose="02000000000000000000" pitchFamily="2" charset="0"/>
              </a:rPr>
              <a:t>Instructions to build a table can be found on the Season Resources page.</a:t>
            </a:r>
          </a:p>
        </p:txBody>
      </p:sp>
      <p:pic>
        <p:nvPicPr>
          <p:cNvPr id="9" name="Picture 8">
            <a:extLst>
              <a:ext uri="{FF2B5EF4-FFF2-40B4-BE49-F238E27FC236}">
                <a16:creationId xmlns:a16="http://schemas.microsoft.com/office/drawing/2014/main" id="{7CCED5C4-D091-B357-F370-955DEFA35F2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63376" y="1598291"/>
            <a:ext cx="6721034" cy="4482900"/>
          </a:xfrm>
          <a:prstGeom prst="rect">
            <a:avLst/>
          </a:prstGeom>
        </p:spPr>
      </p:pic>
    </p:spTree>
    <p:extLst>
      <p:ext uri="{BB962C8B-B14F-4D97-AF65-F5344CB8AC3E}">
        <p14:creationId xmlns:p14="http://schemas.microsoft.com/office/powerpoint/2010/main" val="2985556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20925-2A9D-C73E-0FFD-9702579F5BC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1139F0-7C15-AC3F-B984-475D8839EE70}"/>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15</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9158243B-E32F-A6C6-E2B1-FC44F0A4ECFA}"/>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B34D60FA-DDF8-E6C3-6226-1A0650BEDEBA}"/>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dirty="0">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1B3D6B0D-E028-42E4-8E55-3F4D8BB35BEF}"/>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Technology Connections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4" name="Text Placeholder 2">
            <a:extLst>
              <a:ext uri="{FF2B5EF4-FFF2-40B4-BE49-F238E27FC236}">
                <a16:creationId xmlns:a16="http://schemas.microsoft.com/office/drawing/2014/main" id="{D46CBB81-E0B4-2C0F-CE04-5F8433D0E576}"/>
              </a:ext>
            </a:extLst>
          </p:cNvPr>
          <p:cNvSpPr txBox="1">
            <a:spLocks/>
          </p:cNvSpPr>
          <p:nvPr/>
        </p:nvSpPr>
        <p:spPr>
          <a:xfrm>
            <a:off x="587828" y="1036953"/>
            <a:ext cx="5668005" cy="4326784"/>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Drones</a:t>
            </a:r>
          </a:p>
          <a:p>
            <a:pPr defTabSz="457200"/>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Plant Study Tools</a:t>
            </a:r>
          </a:p>
          <a:p>
            <a:pPr defTabSz="457200"/>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Animal Monitoring Tools</a:t>
            </a:r>
          </a:p>
          <a:p>
            <a:pPr defTabSz="457200"/>
            <a:r>
              <a:rPr lang="en-US" sz="3600" b="1" dirty="0">
                <a:solidFill>
                  <a:srgbClr val="0660AC"/>
                </a:solidFill>
                <a:latin typeface="Roboto" panose="02000000000000000000" pitchFamily="2" charset="0"/>
                <a:ea typeface="Roboto" panose="02000000000000000000" pitchFamily="2" charset="0"/>
                <a:cs typeface="Roboto" panose="02000000000000000000" pitchFamily="2" charset="0"/>
              </a:rPr>
              <a:t>Conservation Tools</a:t>
            </a:r>
          </a:p>
        </p:txBody>
      </p:sp>
    </p:spTree>
    <p:extLst>
      <p:ext uri="{BB962C8B-B14F-4D97-AF65-F5344CB8AC3E}">
        <p14:creationId xmlns:p14="http://schemas.microsoft.com/office/powerpoint/2010/main" val="1683359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6740C-DF66-95AF-3061-5877E41025E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6C593E-B4E5-8B9F-C747-C65C2F2141EA}"/>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16</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3" name="Group 2">
            <a:extLst>
              <a:ext uri="{FF2B5EF4-FFF2-40B4-BE49-F238E27FC236}">
                <a16:creationId xmlns:a16="http://schemas.microsoft.com/office/drawing/2014/main" id="{F4F1B7BB-995E-ED78-6103-D6B76802836F}"/>
              </a:ext>
            </a:extLst>
          </p:cNvPr>
          <p:cNvGrpSpPr/>
          <p:nvPr/>
        </p:nvGrpSpPr>
        <p:grpSpPr>
          <a:xfrm>
            <a:off x="457200" y="170180"/>
            <a:ext cx="11277600" cy="762634"/>
            <a:chOff x="457200" y="170180"/>
            <a:chExt cx="11277600" cy="762634"/>
          </a:xfrm>
        </p:grpSpPr>
        <p:sp>
          <p:nvSpPr>
            <p:cNvPr id="5" name="Google Shape;248;p31">
              <a:extLst>
                <a:ext uri="{FF2B5EF4-FFF2-40B4-BE49-F238E27FC236}">
                  <a16:creationId xmlns:a16="http://schemas.microsoft.com/office/drawing/2014/main" id="{55F46A4C-E193-1534-F374-81B769FE7B89}"/>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6" name="Google Shape;250;p31">
              <a:extLst>
                <a:ext uri="{FF2B5EF4-FFF2-40B4-BE49-F238E27FC236}">
                  <a16:creationId xmlns:a16="http://schemas.microsoft.com/office/drawing/2014/main" id="{07F99256-D7B9-7755-5A12-781BD72BC217}"/>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Project Sparks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13">
            <a:extLst>
              <a:ext uri="{FF2B5EF4-FFF2-40B4-BE49-F238E27FC236}">
                <a16:creationId xmlns:a16="http://schemas.microsoft.com/office/drawing/2014/main" id="{A1A76F70-06EC-F3F2-4454-10D8B9CF4922}"/>
              </a:ext>
            </a:extLst>
          </p:cNvPr>
          <p:cNvGrpSpPr/>
          <p:nvPr/>
        </p:nvGrpSpPr>
        <p:grpSpPr>
          <a:xfrm>
            <a:off x="457200" y="1216331"/>
            <a:ext cx="1188720" cy="1188720"/>
            <a:chOff x="612880" y="1145429"/>
            <a:chExt cx="1188720" cy="1188720"/>
          </a:xfrm>
        </p:grpSpPr>
        <p:sp>
          <p:nvSpPr>
            <p:cNvPr id="15" name="Oval 14">
              <a:extLst>
                <a:ext uri="{FF2B5EF4-FFF2-40B4-BE49-F238E27FC236}">
                  <a16:creationId xmlns:a16="http://schemas.microsoft.com/office/drawing/2014/main" id="{E6FBA21C-79EC-EB4E-4F7F-763DCA6F4D5C}"/>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Map with pin with solid fill">
              <a:extLst>
                <a:ext uri="{FF2B5EF4-FFF2-40B4-BE49-F238E27FC236}">
                  <a16:creationId xmlns:a16="http://schemas.microsoft.com/office/drawing/2014/main" id="{CC3EBDC4-0B68-D4FC-CC03-97A0FCA4A6A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8762" y="1183007"/>
              <a:ext cx="996955" cy="996955"/>
            </a:xfrm>
            <a:prstGeom prst="rect">
              <a:avLst/>
            </a:prstGeom>
          </p:spPr>
        </p:pic>
      </p:grpSp>
      <p:sp>
        <p:nvSpPr>
          <p:cNvPr id="4" name="Text Placeholder 2">
            <a:extLst>
              <a:ext uri="{FF2B5EF4-FFF2-40B4-BE49-F238E27FC236}">
                <a16:creationId xmlns:a16="http://schemas.microsoft.com/office/drawing/2014/main" id="{70664273-C91D-407C-30AA-534697B0A43C}"/>
              </a:ext>
            </a:extLst>
          </p:cNvPr>
          <p:cNvSpPr txBox="1">
            <a:spLocks/>
          </p:cNvSpPr>
          <p:nvPr/>
        </p:nvSpPr>
        <p:spPr>
          <a:xfrm>
            <a:off x="1801600" y="971470"/>
            <a:ext cx="9933198" cy="1678442"/>
          </a:xfrm>
          <a:prstGeom prst="rect">
            <a:avLst/>
          </a:prstGeom>
          <a:no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0660AC"/>
                </a:solidFill>
                <a:latin typeface="Roboto" panose="02000000000000000000" pitchFamily="2" charset="0"/>
                <a:ea typeface="Roboto" panose="02000000000000000000" pitchFamily="2" charset="0"/>
                <a:cs typeface="Roboto" panose="02000000000000000000" pitchFamily="2" charset="0"/>
              </a:rPr>
              <a:t>How could you use aerial technology to help the rainforest?</a:t>
            </a:r>
          </a:p>
        </p:txBody>
      </p:sp>
      <p:grpSp>
        <p:nvGrpSpPr>
          <p:cNvPr id="11" name="Group 10">
            <a:extLst>
              <a:ext uri="{FF2B5EF4-FFF2-40B4-BE49-F238E27FC236}">
                <a16:creationId xmlns:a16="http://schemas.microsoft.com/office/drawing/2014/main" id="{877ABDFD-B15A-4655-811F-08FC1461F8B3}"/>
              </a:ext>
            </a:extLst>
          </p:cNvPr>
          <p:cNvGrpSpPr/>
          <p:nvPr/>
        </p:nvGrpSpPr>
        <p:grpSpPr>
          <a:xfrm>
            <a:off x="1051559" y="1856015"/>
            <a:ext cx="10928195" cy="4458674"/>
            <a:chOff x="1645919" y="2213538"/>
            <a:chExt cx="9768854" cy="4170425"/>
          </a:xfrm>
        </p:grpSpPr>
        <p:pic>
          <p:nvPicPr>
            <p:cNvPr id="8" name="Picture 7">
              <a:extLst>
                <a:ext uri="{FF2B5EF4-FFF2-40B4-BE49-F238E27FC236}">
                  <a16:creationId xmlns:a16="http://schemas.microsoft.com/office/drawing/2014/main" id="{57102B03-AC4E-C714-F824-9A42A756E2D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2607" l="3821" r="98007">
                          <a14:foregroundMark x1="10797" y1="26459" x2="29734" y2="29961"/>
                          <a14:foregroundMark x1="36877" y1="26848" x2="55814" y2="27237"/>
                          <a14:foregroundMark x1="62292" y1="26848" x2="72425" y2="29961"/>
                          <a14:foregroundMark x1="74917" y1="21401" x2="76080" y2="34241"/>
                          <a14:foregroundMark x1="74252" y1="1556" x2="74252" y2="1556"/>
                          <a14:foregroundMark x1="72591" y1="3891" x2="72093" y2="21401"/>
                          <a14:foregroundMark x1="76080" y1="8949" x2="78571" y2="22957"/>
                          <a14:foregroundMark x1="79734" y1="19844" x2="68771" y2="19066"/>
                          <a14:foregroundMark x1="78073" y1="31907" x2="85548" y2="55642"/>
                          <a14:foregroundMark x1="92525" y1="45914" x2="80565" y2="68872"/>
                          <a14:foregroundMark x1="76744" y1="75486" x2="90199" y2="82879"/>
                          <a14:foregroundMark x1="93854" y1="36576" x2="97010" y2="39300"/>
                          <a14:foregroundMark x1="96678" y1="31128" x2="97176" y2="46693"/>
                          <a14:foregroundMark x1="96844" y1="24514" x2="96844" y2="24514"/>
                          <a14:foregroundMark x1="88870" y1="24514" x2="83389" y2="23346"/>
                          <a14:foregroundMark x1="78738" y1="16342" x2="82724" y2="29183"/>
                          <a14:foregroundMark x1="81894" y1="22957" x2="90365" y2="23735"/>
                          <a14:foregroundMark x1="92193" y1="24514" x2="95681" y2="25292"/>
                          <a14:foregroundMark x1="96844" y1="25681" x2="97841" y2="30739"/>
                          <a14:foregroundMark x1="97841" y1="24125" x2="89369" y2="21401"/>
                          <a14:foregroundMark x1="98007" y1="26459" x2="98007" y2="26459"/>
                          <a14:foregroundMark x1="96346" y1="51362" x2="96179" y2="54864"/>
                          <a14:foregroundMark x1="95017" y1="62646" x2="77076" y2="73541"/>
                          <a14:foregroundMark x1="77076" y1="73541" x2="76910" y2="73930"/>
                          <a14:foregroundMark x1="74917" y1="65759" x2="61794" y2="61089"/>
                          <a14:foregroundMark x1="63455" y1="76265" x2="47508" y2="81323"/>
                          <a14:foregroundMark x1="67110" y1="85603" x2="78405" y2="84825"/>
                          <a14:foregroundMark x1="78738" y1="87549" x2="82890" y2="82879"/>
                          <a14:foregroundMark x1="90864" y1="87549" x2="90864" y2="87549"/>
                          <a14:foregroundMark x1="94518" y1="88716" x2="94518" y2="88716"/>
                          <a14:foregroundMark x1="95349" y1="80545" x2="95349" y2="80545"/>
                          <a14:foregroundMark x1="95681" y1="63813" x2="96179" y2="69261"/>
                          <a14:foregroundMark x1="95017" y1="86770" x2="96013" y2="76654"/>
                          <a14:foregroundMark x1="96844" y1="56031" x2="96678" y2="74708"/>
                          <a14:foregroundMark x1="88206" y1="86381" x2="76080" y2="84047"/>
                          <a14:foregroundMark x1="77907" y1="89883" x2="66944" y2="89494"/>
                          <a14:foregroundMark x1="79734" y1="91440" x2="79734" y2="91440"/>
                          <a14:foregroundMark x1="79734" y1="89105" x2="73588" y2="87549"/>
                          <a14:foregroundMark x1="80565" y1="91440" x2="81063" y2="83268"/>
                          <a14:foregroundMark x1="62957" y1="90661" x2="22093" y2="74708"/>
                          <a14:foregroundMark x1="6146" y1="91829" x2="58638" y2="88716"/>
                          <a14:foregroundMark x1="4485" y1="84436" x2="6146" y2="37354"/>
                          <a14:foregroundMark x1="6146" y1="37354" x2="5814" y2="35798"/>
                          <a14:foregroundMark x1="3987" y1="19844" x2="3987" y2="19844"/>
                          <a14:foregroundMark x1="3821" y1="17510" x2="3821" y2="17510"/>
                          <a14:foregroundMark x1="4983" y1="92607" x2="4983" y2="92607"/>
                          <a14:foregroundMark x1="73256" y1="2335" x2="73256" y2="2335"/>
                          <a14:foregroundMark x1="75415" y1="2724" x2="75415" y2="2724"/>
                          <a14:foregroundMark x1="76412" y1="6226" x2="75748" y2="2724"/>
                          <a14:foregroundMark x1="74917" y1="2335" x2="74917" y2="2335"/>
                          <a14:foregroundMark x1="72591" y1="2724" x2="75415" y2="1946"/>
                          <a14:foregroundMark x1="83389" y1="20623" x2="83389" y2="20623"/>
                          <a14:foregroundMark x1="87043" y1="22179" x2="87043" y2="22179"/>
                          <a14:backgroundMark x1="16944" y1="96887" x2="16944" y2="96887"/>
                        </a14:backgroundRemoval>
                      </a14:imgEffect>
                    </a14:imgLayer>
                  </a14:imgProps>
                </a:ext>
              </a:extLst>
            </a:blip>
            <a:stretch>
              <a:fillRect/>
            </a:stretch>
          </p:blipFill>
          <p:spPr>
            <a:xfrm>
              <a:off x="1645919" y="2213538"/>
              <a:ext cx="9768854" cy="4170425"/>
            </a:xfrm>
            <a:prstGeom prst="rect">
              <a:avLst/>
            </a:prstGeom>
          </p:spPr>
        </p:pic>
        <p:sp>
          <p:nvSpPr>
            <p:cNvPr id="10" name="Rectangle 9">
              <a:extLst>
                <a:ext uri="{FF2B5EF4-FFF2-40B4-BE49-F238E27FC236}">
                  <a16:creationId xmlns:a16="http://schemas.microsoft.com/office/drawing/2014/main" id="{B41CBD66-5577-DCE0-98B1-540A9F0166E7}"/>
                </a:ext>
              </a:extLst>
            </p:cNvPr>
            <p:cNvSpPr/>
            <p:nvPr/>
          </p:nvSpPr>
          <p:spPr>
            <a:xfrm>
              <a:off x="2364059" y="3345366"/>
              <a:ext cx="5741266" cy="2509022"/>
            </a:xfrm>
            <a:prstGeom prst="rect">
              <a:avLst/>
            </a:prstGeom>
            <a:solidFill>
              <a:srgbClr val="DEEC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 Placeholder 2">
            <a:extLst>
              <a:ext uri="{FF2B5EF4-FFF2-40B4-BE49-F238E27FC236}">
                <a16:creationId xmlns:a16="http://schemas.microsoft.com/office/drawing/2014/main" id="{1C8AD465-B54B-E693-F808-148FC1B1EFE0}"/>
              </a:ext>
            </a:extLst>
          </p:cNvPr>
          <p:cNvSpPr txBox="1">
            <a:spLocks/>
          </p:cNvSpPr>
          <p:nvPr/>
        </p:nvSpPr>
        <p:spPr>
          <a:xfrm>
            <a:off x="1854926" y="3289596"/>
            <a:ext cx="6475950" cy="2081868"/>
          </a:xfrm>
          <a:prstGeom prst="rect">
            <a:avLst/>
          </a:prstGeom>
          <a:noFill/>
        </p:spPr>
        <p:txBody>
          <a:bodyPr vert="horz" lIns="91440" tIns="45720" rIns="91440" bIns="45720" rtlCol="0" anchor="ctr" anchorCtr="0">
            <a:noAutofit/>
            <a:scene3d>
              <a:camera prst="orthographicFront">
                <a:rot lat="0" lon="0" rev="60000"/>
              </a:camera>
              <a:lightRig rig="threePt" dir="t"/>
            </a:scene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400" b="1" dirty="0">
                <a:latin typeface="Roboto" panose="02000000000000000000" pitchFamily="2" charset="0"/>
                <a:ea typeface="Roboto" panose="02000000000000000000" pitchFamily="2" charset="0"/>
                <a:cs typeface="Roboto" panose="02000000000000000000" pitchFamily="2" charset="0"/>
              </a:rPr>
              <a:t>To safely study rainforests, scientists and explorers use drones to reach places humans can’t easily go, like dense canopies or flooding terrain.</a:t>
            </a:r>
          </a:p>
        </p:txBody>
      </p:sp>
    </p:spTree>
    <p:extLst>
      <p:ext uri="{BB962C8B-B14F-4D97-AF65-F5344CB8AC3E}">
        <p14:creationId xmlns:p14="http://schemas.microsoft.com/office/powerpoint/2010/main" val="1149964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5F83A-DD30-0CE9-3F54-AD3D1DD7AA7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49B29FA-4747-3797-DD58-5B39C6BDCB6A}"/>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17</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3" name="Group 2">
            <a:extLst>
              <a:ext uri="{FF2B5EF4-FFF2-40B4-BE49-F238E27FC236}">
                <a16:creationId xmlns:a16="http://schemas.microsoft.com/office/drawing/2014/main" id="{2A245F42-9BEC-C433-9803-7FAB0905786A}"/>
              </a:ext>
            </a:extLst>
          </p:cNvPr>
          <p:cNvGrpSpPr/>
          <p:nvPr/>
        </p:nvGrpSpPr>
        <p:grpSpPr>
          <a:xfrm>
            <a:off x="457200" y="170180"/>
            <a:ext cx="11277600" cy="762634"/>
            <a:chOff x="457200" y="170180"/>
            <a:chExt cx="11277600" cy="762634"/>
          </a:xfrm>
        </p:grpSpPr>
        <p:sp>
          <p:nvSpPr>
            <p:cNvPr id="5" name="Google Shape;248;p31">
              <a:extLst>
                <a:ext uri="{FF2B5EF4-FFF2-40B4-BE49-F238E27FC236}">
                  <a16:creationId xmlns:a16="http://schemas.microsoft.com/office/drawing/2014/main" id="{3F0C6AF1-354C-52D7-5689-4970A9AF1806}"/>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6" name="Google Shape;250;p31">
              <a:extLst>
                <a:ext uri="{FF2B5EF4-FFF2-40B4-BE49-F238E27FC236}">
                  <a16:creationId xmlns:a16="http://schemas.microsoft.com/office/drawing/2014/main" id="{42315B92-E7CE-CB1E-74F6-475CF0EED84D}"/>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Project Sparks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13">
            <a:extLst>
              <a:ext uri="{FF2B5EF4-FFF2-40B4-BE49-F238E27FC236}">
                <a16:creationId xmlns:a16="http://schemas.microsoft.com/office/drawing/2014/main" id="{AA52E8A9-D452-35F6-09E5-839EAB7C109E}"/>
              </a:ext>
            </a:extLst>
          </p:cNvPr>
          <p:cNvGrpSpPr/>
          <p:nvPr/>
        </p:nvGrpSpPr>
        <p:grpSpPr>
          <a:xfrm>
            <a:off x="457200" y="1216331"/>
            <a:ext cx="1188720" cy="1188720"/>
            <a:chOff x="612880" y="1145429"/>
            <a:chExt cx="1188720" cy="1188720"/>
          </a:xfrm>
        </p:grpSpPr>
        <p:sp>
          <p:nvSpPr>
            <p:cNvPr id="15" name="Oval 14">
              <a:extLst>
                <a:ext uri="{FF2B5EF4-FFF2-40B4-BE49-F238E27FC236}">
                  <a16:creationId xmlns:a16="http://schemas.microsoft.com/office/drawing/2014/main" id="{82F3BBFE-1AFA-A14B-22DA-998BB1271AD6}"/>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Map with pin with solid fill">
              <a:extLst>
                <a:ext uri="{FF2B5EF4-FFF2-40B4-BE49-F238E27FC236}">
                  <a16:creationId xmlns:a16="http://schemas.microsoft.com/office/drawing/2014/main" id="{9E46B8B1-BD7E-C745-F9F7-1C65408DA2E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8762" y="1183007"/>
              <a:ext cx="996955" cy="996955"/>
            </a:xfrm>
            <a:prstGeom prst="rect">
              <a:avLst/>
            </a:prstGeom>
          </p:spPr>
        </p:pic>
      </p:grpSp>
      <p:sp>
        <p:nvSpPr>
          <p:cNvPr id="4" name="Text Placeholder 2">
            <a:extLst>
              <a:ext uri="{FF2B5EF4-FFF2-40B4-BE49-F238E27FC236}">
                <a16:creationId xmlns:a16="http://schemas.microsoft.com/office/drawing/2014/main" id="{7854D511-3E17-9E4F-685B-EBEEC3D0D610}"/>
              </a:ext>
            </a:extLst>
          </p:cNvPr>
          <p:cNvSpPr txBox="1">
            <a:spLocks/>
          </p:cNvSpPr>
          <p:nvPr/>
        </p:nvSpPr>
        <p:spPr>
          <a:xfrm>
            <a:off x="1782552" y="1179923"/>
            <a:ext cx="9933198" cy="1771730"/>
          </a:xfrm>
          <a:prstGeom prst="rect">
            <a:avLst/>
          </a:prstGeom>
          <a:no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0660AC"/>
                </a:solidFill>
                <a:latin typeface="Roboto" panose="02000000000000000000" pitchFamily="2" charset="0"/>
                <a:ea typeface="Roboto" panose="02000000000000000000" pitchFamily="2" charset="0"/>
                <a:cs typeface="Roboto" panose="02000000000000000000" pitchFamily="2" charset="0"/>
              </a:rPr>
              <a:t>How could you use tools in an innovative way to support a local ecosystem?</a:t>
            </a:r>
          </a:p>
        </p:txBody>
      </p:sp>
      <p:grpSp>
        <p:nvGrpSpPr>
          <p:cNvPr id="11" name="Group 10">
            <a:extLst>
              <a:ext uri="{FF2B5EF4-FFF2-40B4-BE49-F238E27FC236}">
                <a16:creationId xmlns:a16="http://schemas.microsoft.com/office/drawing/2014/main" id="{E6A226CB-5743-7625-F381-DD7368F1DE6F}"/>
              </a:ext>
            </a:extLst>
          </p:cNvPr>
          <p:cNvGrpSpPr/>
          <p:nvPr/>
        </p:nvGrpSpPr>
        <p:grpSpPr>
          <a:xfrm>
            <a:off x="3250086" y="2172641"/>
            <a:ext cx="8756857" cy="3999559"/>
            <a:chOff x="3589561" y="2405051"/>
            <a:chExt cx="8262821" cy="3838740"/>
          </a:xfrm>
        </p:grpSpPr>
        <p:pic>
          <p:nvPicPr>
            <p:cNvPr id="8" name="Picture 7">
              <a:extLst>
                <a:ext uri="{FF2B5EF4-FFF2-40B4-BE49-F238E27FC236}">
                  <a16:creationId xmlns:a16="http://schemas.microsoft.com/office/drawing/2014/main" id="{868CD8DD-B651-FF73-999A-225F9ED1F0B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128" b="93262" l="2801" r="97035">
                          <a14:foregroundMark x1="8402" y1="26596" x2="12685" y2="53191"/>
                          <a14:foregroundMark x1="4119" y1="25887" x2="3130" y2="41844"/>
                          <a14:foregroundMark x1="3460" y1="27660" x2="3460" y2="27660"/>
                          <a14:foregroundMark x1="4942" y1="62766" x2="14168" y2="69149"/>
                          <a14:foregroundMark x1="3954" y1="50355" x2="4613" y2="56028"/>
                          <a14:foregroundMark x1="4448" y1="67376" x2="4448" y2="68794"/>
                          <a14:foregroundMark x1="4448" y1="66312" x2="4942" y2="48582"/>
                          <a14:foregroundMark x1="4942" y1="48582" x2="3954" y2="47518"/>
                          <a14:foregroundMark x1="4778" y1="77660" x2="12850" y2="77660"/>
                          <a14:foregroundMark x1="12850" y1="77660" x2="20099" y2="77660"/>
                          <a14:foregroundMark x1="5272" y1="72695" x2="5107" y2="77660"/>
                          <a14:foregroundMark x1="5437" y1="82270" x2="11862" y2="81206"/>
                          <a14:foregroundMark x1="17957" y1="81560" x2="24053" y2="78014"/>
                          <a14:foregroundMark x1="27677" y1="78369" x2="33443" y2="77660"/>
                          <a14:foregroundMark x1="26359" y1="74113" x2="33773" y2="68440"/>
                          <a14:foregroundMark x1="21087" y1="56738" x2="26853" y2="58156"/>
                          <a14:foregroundMark x1="4613" y1="26241" x2="8896" y2="26241"/>
                          <a14:foregroundMark x1="3789" y1="25532" x2="3789" y2="25532"/>
                          <a14:foregroundMark x1="3295" y1="24823" x2="3295" y2="24823"/>
                          <a14:foregroundMark x1="5272" y1="24823" x2="10379" y2="24823"/>
                          <a14:foregroundMark x1="14662" y1="23050" x2="14662" y2="23050"/>
                          <a14:foregroundMark x1="11532" y1="22695" x2="17957" y2="22695"/>
                          <a14:foregroundMark x1="4448" y1="23759" x2="14992" y2="22695"/>
                          <a14:foregroundMark x1="20593" y1="23050" x2="31301" y2="20213"/>
                          <a14:foregroundMark x1="20758" y1="22695" x2="27842" y2="15603"/>
                          <a14:foregroundMark x1="23558" y1="16667" x2="23558" y2="16667"/>
                          <a14:foregroundMark x1="22570" y1="16312" x2="17463" y2="22340"/>
                          <a14:foregroundMark x1="29489" y1="24113" x2="30643" y2="32979"/>
                          <a14:foregroundMark x1="16969" y1="66312" x2="16969" y2="66312"/>
                          <a14:foregroundMark x1="18451" y1="68440" x2="18451" y2="68440"/>
                          <a14:foregroundMark x1="17957" y1="43972" x2="24382" y2="43972"/>
                          <a14:foregroundMark x1="27348" y1="23404" x2="27183" y2="28369"/>
                          <a14:foregroundMark x1="34432" y1="22695" x2="54366" y2="24113"/>
                          <a14:foregroundMark x1="63427" y1="25887" x2="78583" y2="25887"/>
                          <a14:foregroundMark x1="81054" y1="26596" x2="91598" y2="26950"/>
                          <a14:foregroundMark x1="97199" y1="25177" x2="92586" y2="40071"/>
                          <a14:foregroundMark x1="91104" y1="72695" x2="89786" y2="82979"/>
                          <a14:foregroundMark x1="84185" y1="88298" x2="78089" y2="87234"/>
                          <a14:foregroundMark x1="78089" y1="87234" x2="78089" y2="87234"/>
                          <a14:foregroundMark x1="59308" y1="84043" x2="53213" y2="84397"/>
                          <a14:foregroundMark x1="39868" y1="84043" x2="39868" y2="84043"/>
                          <a14:foregroundMark x1="29325" y1="83333" x2="36738" y2="76950"/>
                          <a14:foregroundMark x1="26194" y1="85816" x2="28666" y2="83688"/>
                          <a14:foregroundMark x1="22241" y1="86879" x2="22570" y2="85816"/>
                          <a14:foregroundMark x1="20923" y1="91489" x2="20923" y2="91489"/>
                          <a14:foregroundMark x1="13344" y1="65248" x2="23394" y2="48936"/>
                          <a14:foregroundMark x1="18781" y1="19504" x2="3789" y2="19504"/>
                          <a14:foregroundMark x1="2965" y1="24113" x2="2965" y2="24113"/>
                          <a14:foregroundMark x1="23558" y1="12411" x2="28007" y2="14539"/>
                          <a14:foregroundMark x1="26030" y1="2482" x2="26030" y2="10284"/>
                          <a14:foregroundMark x1="28336" y1="3546" x2="28995" y2="12057"/>
                          <a14:foregroundMark x1="35420" y1="54255" x2="40857" y2="68085"/>
                          <a14:foregroundMark x1="40857" y1="68085" x2="40857" y2="68085"/>
                          <a14:foregroundMark x1="41021" y1="82270" x2="63921" y2="68440"/>
                          <a14:foregroundMark x1="22570" y1="89007" x2="61614" y2="81915"/>
                          <a14:foregroundMark x1="61614" y1="81915" x2="62273" y2="81915"/>
                          <a14:foregroundMark x1="49094" y1="89362" x2="75124" y2="83688"/>
                          <a14:foregroundMark x1="43822" y1="89716" x2="53707" y2="89716"/>
                          <a14:foregroundMark x1="67051" y1="90071" x2="81054" y2="87943"/>
                          <a14:foregroundMark x1="77430" y1="91489" x2="84020" y2="87589"/>
                          <a14:foregroundMark x1="91104" y1="90780" x2="74794" y2="73404"/>
                          <a14:foregroundMark x1="89621" y1="65957" x2="68534" y2="55319"/>
                          <a14:foregroundMark x1="68534" y1="55319" x2="49918" y2="58156"/>
                          <a14:foregroundMark x1="49918" y1="58156" x2="48764" y2="60284"/>
                          <a14:foregroundMark x1="39539" y1="50000" x2="49259" y2="40780"/>
                          <a14:foregroundMark x1="49259" y1="40780" x2="62768" y2="39716"/>
                          <a14:foregroundMark x1="62768" y1="39716" x2="70511" y2="41844"/>
                          <a14:foregroundMark x1="77759" y1="40071" x2="29325" y2="53901"/>
                          <a14:foregroundMark x1="35091" y1="36879" x2="45140" y2="67021"/>
                          <a14:foregroundMark x1="52554" y1="26950" x2="70016" y2="24113"/>
                          <a14:foregroundMark x1="55025" y1="22340" x2="55025" y2="22340"/>
                          <a14:foregroundMark x1="59967" y1="20213" x2="62932" y2="20567"/>
                          <a14:foregroundMark x1="91763" y1="21986" x2="91763" y2="21986"/>
                          <a14:foregroundMark x1="96376" y1="20567" x2="96376" y2="20567"/>
                          <a14:foregroundMark x1="93740" y1="50000" x2="93740" y2="50000"/>
                          <a14:foregroundMark x1="94893" y1="31915" x2="91763" y2="60284"/>
                          <a14:foregroundMark x1="93081" y1="57092" x2="93575" y2="71277"/>
                          <a14:foregroundMark x1="93410" y1="83333" x2="93410" y2="86525"/>
                          <a14:foregroundMark x1="94069" y1="90426" x2="93410" y2="74823"/>
                          <a14:foregroundMark x1="94893" y1="63121" x2="95552" y2="47163"/>
                          <a14:foregroundMark x1="94728" y1="74468" x2="95387" y2="65957"/>
                          <a14:foregroundMark x1="95717" y1="90780" x2="95717" y2="90780"/>
                          <a14:foregroundMark x1="95058" y1="93262" x2="95058" y2="93262"/>
                          <a14:foregroundMark x1="3789" y1="45745" x2="3789" y2="45745"/>
                          <a14:foregroundMark x1="16639" y1="37234" x2="21417" y2="35816"/>
                        </a14:backgroundRemoval>
                      </a14:imgEffect>
                    </a14:imgLayer>
                  </a14:imgProps>
                </a:ext>
              </a:extLst>
            </a:blip>
            <a:stretch>
              <a:fillRect/>
            </a:stretch>
          </p:blipFill>
          <p:spPr>
            <a:xfrm>
              <a:off x="3589561" y="2405051"/>
              <a:ext cx="8262821" cy="3838740"/>
            </a:xfrm>
            <a:prstGeom prst="rect">
              <a:avLst/>
            </a:prstGeom>
          </p:spPr>
        </p:pic>
        <p:sp>
          <p:nvSpPr>
            <p:cNvPr id="10" name="Rectangle 9">
              <a:extLst>
                <a:ext uri="{FF2B5EF4-FFF2-40B4-BE49-F238E27FC236}">
                  <a16:creationId xmlns:a16="http://schemas.microsoft.com/office/drawing/2014/main" id="{E2AA2C81-8759-31C5-37A5-B681103BDF5D}"/>
                </a:ext>
              </a:extLst>
            </p:cNvPr>
            <p:cNvSpPr/>
            <p:nvPr/>
          </p:nvSpPr>
          <p:spPr>
            <a:xfrm>
              <a:off x="6378498" y="3429000"/>
              <a:ext cx="5018049" cy="2249077"/>
            </a:xfrm>
            <a:prstGeom prst="rect">
              <a:avLst/>
            </a:prstGeom>
            <a:solidFill>
              <a:srgbClr val="DEEC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 Placeholder 2">
            <a:extLst>
              <a:ext uri="{FF2B5EF4-FFF2-40B4-BE49-F238E27FC236}">
                <a16:creationId xmlns:a16="http://schemas.microsoft.com/office/drawing/2014/main" id="{9B5AD7CC-6BC7-D48E-50F4-102FDFEF7C53}"/>
              </a:ext>
            </a:extLst>
          </p:cNvPr>
          <p:cNvSpPr txBox="1">
            <a:spLocks/>
          </p:cNvSpPr>
          <p:nvPr/>
        </p:nvSpPr>
        <p:spPr>
          <a:xfrm>
            <a:off x="6325994" y="3507982"/>
            <a:ext cx="5389756" cy="2123325"/>
          </a:xfrm>
          <a:prstGeom prst="rect">
            <a:avLst/>
          </a:prstGeom>
          <a:noFill/>
        </p:spPr>
        <p:txBody>
          <a:bodyPr vert="horz" lIns="91440" tIns="45720" rIns="91440" bIns="45720" rtlCol="0" anchor="ctr" anchorCtr="0">
            <a:noAutofit/>
            <a:scene3d>
              <a:camera prst="orthographicFront">
                <a:rot lat="0" lon="0" rev="21540000"/>
              </a:camera>
              <a:lightRig rig="threePt" dir="t"/>
            </a:scene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latin typeface="Roboto" panose="02000000000000000000" pitchFamily="2" charset="0"/>
                <a:ea typeface="Roboto" panose="02000000000000000000" pitchFamily="2" charset="0"/>
                <a:cs typeface="Roboto" panose="02000000000000000000" pitchFamily="2" charset="0"/>
              </a:rPr>
              <a:t>Ecologists use simple tools to study how rainforest plants grow and support wildlife. People help protect the ecosystem and the communities that depend on it.</a:t>
            </a:r>
          </a:p>
        </p:txBody>
      </p:sp>
    </p:spTree>
    <p:extLst>
      <p:ext uri="{BB962C8B-B14F-4D97-AF65-F5344CB8AC3E}">
        <p14:creationId xmlns:p14="http://schemas.microsoft.com/office/powerpoint/2010/main" val="1768313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56FD-DFE6-08E7-E672-F73912DF712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320F1D-828B-ABF1-3C91-4C8EE455451E}"/>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18</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3" name="Group 2">
            <a:extLst>
              <a:ext uri="{FF2B5EF4-FFF2-40B4-BE49-F238E27FC236}">
                <a16:creationId xmlns:a16="http://schemas.microsoft.com/office/drawing/2014/main" id="{0D2F0480-EDC0-7A04-7572-D17A6626484D}"/>
              </a:ext>
            </a:extLst>
          </p:cNvPr>
          <p:cNvGrpSpPr/>
          <p:nvPr/>
        </p:nvGrpSpPr>
        <p:grpSpPr>
          <a:xfrm>
            <a:off x="457200" y="170180"/>
            <a:ext cx="11277600" cy="762634"/>
            <a:chOff x="457200" y="170180"/>
            <a:chExt cx="11277600" cy="762634"/>
          </a:xfrm>
        </p:grpSpPr>
        <p:sp>
          <p:nvSpPr>
            <p:cNvPr id="5" name="Google Shape;248;p31">
              <a:extLst>
                <a:ext uri="{FF2B5EF4-FFF2-40B4-BE49-F238E27FC236}">
                  <a16:creationId xmlns:a16="http://schemas.microsoft.com/office/drawing/2014/main" id="{7F89799A-B17B-45F1-BF6B-219D73F5D2DE}"/>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6" name="Google Shape;250;p31">
              <a:extLst>
                <a:ext uri="{FF2B5EF4-FFF2-40B4-BE49-F238E27FC236}">
                  <a16:creationId xmlns:a16="http://schemas.microsoft.com/office/drawing/2014/main" id="{B323D162-AF95-12B8-310F-5582541C3A3C}"/>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Project Sparks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13">
            <a:extLst>
              <a:ext uri="{FF2B5EF4-FFF2-40B4-BE49-F238E27FC236}">
                <a16:creationId xmlns:a16="http://schemas.microsoft.com/office/drawing/2014/main" id="{77EFB483-DCF9-23A8-94EF-FAE4E2645145}"/>
              </a:ext>
            </a:extLst>
          </p:cNvPr>
          <p:cNvGrpSpPr/>
          <p:nvPr/>
        </p:nvGrpSpPr>
        <p:grpSpPr>
          <a:xfrm>
            <a:off x="457200" y="1216331"/>
            <a:ext cx="1188720" cy="1188720"/>
            <a:chOff x="612880" y="1145429"/>
            <a:chExt cx="1188720" cy="1188720"/>
          </a:xfrm>
        </p:grpSpPr>
        <p:sp>
          <p:nvSpPr>
            <p:cNvPr id="15" name="Oval 14">
              <a:extLst>
                <a:ext uri="{FF2B5EF4-FFF2-40B4-BE49-F238E27FC236}">
                  <a16:creationId xmlns:a16="http://schemas.microsoft.com/office/drawing/2014/main" id="{5C8A2734-C527-D9C3-D73E-6E8A2F1BD3F2}"/>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Map with pin with solid fill">
              <a:extLst>
                <a:ext uri="{FF2B5EF4-FFF2-40B4-BE49-F238E27FC236}">
                  <a16:creationId xmlns:a16="http://schemas.microsoft.com/office/drawing/2014/main" id="{7A79D1B2-3264-9F9D-4737-C63A10F47E63}"/>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8762" y="1183007"/>
              <a:ext cx="996955" cy="996955"/>
            </a:xfrm>
            <a:prstGeom prst="rect">
              <a:avLst/>
            </a:prstGeom>
          </p:spPr>
        </p:pic>
      </p:grpSp>
      <p:sp>
        <p:nvSpPr>
          <p:cNvPr id="4" name="Text Placeholder 2">
            <a:extLst>
              <a:ext uri="{FF2B5EF4-FFF2-40B4-BE49-F238E27FC236}">
                <a16:creationId xmlns:a16="http://schemas.microsoft.com/office/drawing/2014/main" id="{9E3F412B-2959-1E37-11FB-143B5E51607E}"/>
              </a:ext>
            </a:extLst>
          </p:cNvPr>
          <p:cNvSpPr txBox="1">
            <a:spLocks/>
          </p:cNvSpPr>
          <p:nvPr/>
        </p:nvSpPr>
        <p:spPr>
          <a:xfrm>
            <a:off x="1801602" y="1020566"/>
            <a:ext cx="9933198" cy="1745670"/>
          </a:xfrm>
          <a:prstGeom prst="rect">
            <a:avLst/>
          </a:prstGeom>
          <a:no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0660AC"/>
                </a:solidFill>
                <a:latin typeface="Roboto" panose="02000000000000000000" pitchFamily="2" charset="0"/>
                <a:ea typeface="Roboto" panose="02000000000000000000" pitchFamily="2" charset="0"/>
                <a:cs typeface="Roboto" panose="02000000000000000000" pitchFamily="2" charset="0"/>
              </a:rPr>
              <a:t>How could you use tools in an innovative way to support a local ecosystem?</a:t>
            </a:r>
          </a:p>
        </p:txBody>
      </p:sp>
      <p:grpSp>
        <p:nvGrpSpPr>
          <p:cNvPr id="11" name="Group 10">
            <a:extLst>
              <a:ext uri="{FF2B5EF4-FFF2-40B4-BE49-F238E27FC236}">
                <a16:creationId xmlns:a16="http://schemas.microsoft.com/office/drawing/2014/main" id="{1F865341-952C-71B8-80CC-F135BD72473A}"/>
              </a:ext>
            </a:extLst>
          </p:cNvPr>
          <p:cNvGrpSpPr/>
          <p:nvPr/>
        </p:nvGrpSpPr>
        <p:grpSpPr>
          <a:xfrm>
            <a:off x="2495796" y="2640979"/>
            <a:ext cx="8509661" cy="3661850"/>
            <a:chOff x="2242861" y="2721623"/>
            <a:chExt cx="8544809" cy="3942702"/>
          </a:xfrm>
        </p:grpSpPr>
        <p:pic>
          <p:nvPicPr>
            <p:cNvPr id="8" name="Picture 7">
              <a:extLst>
                <a:ext uri="{FF2B5EF4-FFF2-40B4-BE49-F238E27FC236}">
                  <a16:creationId xmlns:a16="http://schemas.microsoft.com/office/drawing/2014/main" id="{EEDA8A41-34F1-286B-7B2C-4E436DDA319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272" b="94077" l="3376" r="98071">
                          <a14:foregroundMark x1="7395" y1="11150" x2="6592" y2="22300"/>
                          <a14:foregroundMark x1="4984" y1="11150" x2="4984" y2="11150"/>
                          <a14:foregroundMark x1="3698" y1="9408" x2="6592" y2="9756"/>
                          <a14:foregroundMark x1="9003" y1="10105" x2="11897" y2="10105"/>
                          <a14:foregroundMark x1="13987" y1="18815" x2="22186" y2="18815"/>
                          <a14:foregroundMark x1="27331" y1="18467" x2="37781" y2="18118"/>
                          <a14:foregroundMark x1="42765" y1="18815" x2="52412" y2="19512"/>
                          <a14:foregroundMark x1="54341" y1="17422" x2="61897" y2="17422"/>
                          <a14:foregroundMark x1="73151" y1="14286" x2="68167" y2="15679"/>
                          <a14:foregroundMark x1="75723" y1="8711" x2="74437" y2="12544"/>
                          <a14:foregroundMark x1="72830" y1="34146" x2="74598" y2="53310"/>
                          <a14:foregroundMark x1="83923" y1="53659" x2="86656" y2="72125"/>
                          <a14:foregroundMark x1="92765" y1="52962" x2="95338" y2="73868"/>
                          <a14:foregroundMark x1="97521" y1="50523" x2="97910" y2="57840"/>
                          <a14:foregroundMark x1="97428" y1="48780" x2="97521" y2="50523"/>
                          <a14:foregroundMark x1="96624" y1="37631" x2="81994" y2="35889"/>
                          <a14:foregroundMark x1="78617" y1="32753" x2="78617" y2="32753"/>
                          <a14:foregroundMark x1="78457" y1="22300" x2="78457" y2="40767"/>
                          <a14:foregroundMark x1="79421" y1="22997" x2="81350" y2="34843"/>
                          <a14:foregroundMark x1="83601" y1="39373" x2="93730" y2="44948"/>
                          <a14:foregroundMark x1="97588" y1="41463" x2="97588" y2="41463"/>
                          <a14:foregroundMark x1="96141" y1="36585" x2="85852" y2="33798"/>
                          <a14:foregroundMark x1="85370" y1="33798" x2="81190" y2="33798"/>
                          <a14:foregroundMark x1="97888" y1="39024" x2="97267" y2="44948"/>
                          <a14:foregroundMark x1="98071" y1="37282" x2="97888" y2="39024"/>
                          <a14:foregroundMark x1="97210" y1="57840" x2="96463" y2="66899"/>
                          <a14:foregroundMark x1="97267" y1="57143" x2="97210" y2="57840"/>
                          <a14:foregroundMark x1="95659" y1="83972" x2="92926" y2="90244"/>
                          <a14:foregroundMark x1="96785" y1="75261" x2="96785" y2="75261"/>
                          <a14:foregroundMark x1="96392" y1="71777" x2="95498" y2="80488"/>
                          <a14:foregroundMark x1="96463" y1="71080" x2="96392" y2="71777"/>
                          <a14:foregroundMark x1="95498" y1="85366" x2="95498" y2="92334"/>
                          <a14:foregroundMark x1="94695" y1="94425" x2="96302" y2="84669"/>
                          <a14:foregroundMark x1="87299" y1="92683" x2="81994" y2="91289"/>
                          <a14:foregroundMark x1="74277" y1="86411" x2="74598" y2="67596"/>
                          <a14:foregroundMark x1="74116" y1="91289" x2="74116" y2="91289"/>
                          <a14:foregroundMark x1="71543" y1="91289" x2="71704" y2="89199"/>
                          <a14:foregroundMark x1="70257" y1="86063" x2="70257" y2="76307"/>
                          <a14:foregroundMark x1="68489" y1="71777" x2="55788" y2="68293"/>
                          <a14:foregroundMark x1="55627" y1="66551" x2="38907" y2="65505"/>
                          <a14:foregroundMark x1="35209" y1="67596" x2="22669" y2="67944"/>
                          <a14:foregroundMark x1="15756" y1="69686" x2="9164" y2="69338"/>
                          <a14:foregroundMark x1="3859" y1="79443" x2="3859" y2="79443"/>
                          <a14:foregroundMark x1="3376" y1="6272" x2="3376" y2="6272"/>
                          <a14:foregroundMark x1="68810" y1="89199" x2="68810" y2="89199"/>
                          <a14:backgroundMark x1="965" y1="10453" x2="965" y2="10453"/>
                          <a14:backgroundMark x1="1447" y1="10105" x2="643" y2="15679"/>
                          <a14:backgroundMark x1="804" y1="20557" x2="804" y2="26481"/>
                          <a14:backgroundMark x1="5949" y1="2439" x2="7717" y2="2091"/>
                          <a14:backgroundMark x1="99518" y1="35192" x2="99518" y2="35192"/>
                          <a14:backgroundMark x1="99518" y1="39024" x2="99518" y2="39024"/>
                          <a14:backgroundMark x1="99035" y1="50523" x2="99035" y2="50523"/>
                          <a14:backgroundMark x1="99357" y1="57840" x2="99357" y2="57840"/>
                          <a14:backgroundMark x1="98875" y1="71777" x2="98875" y2="71777"/>
                        </a14:backgroundRemoval>
                      </a14:imgEffect>
                    </a14:imgLayer>
                  </a14:imgProps>
                </a:ext>
              </a:extLst>
            </a:blip>
            <a:stretch>
              <a:fillRect/>
            </a:stretch>
          </p:blipFill>
          <p:spPr>
            <a:xfrm>
              <a:off x="2242861" y="2721623"/>
              <a:ext cx="8544809" cy="3942702"/>
            </a:xfrm>
            <a:prstGeom prst="rect">
              <a:avLst/>
            </a:prstGeom>
          </p:spPr>
        </p:pic>
        <p:sp>
          <p:nvSpPr>
            <p:cNvPr id="10" name="Rectangle 9">
              <a:extLst>
                <a:ext uri="{FF2B5EF4-FFF2-40B4-BE49-F238E27FC236}">
                  <a16:creationId xmlns:a16="http://schemas.microsoft.com/office/drawing/2014/main" id="{313D9EE6-F081-8675-7351-2A14570E06FC}"/>
                </a:ext>
              </a:extLst>
            </p:cNvPr>
            <p:cNvSpPr/>
            <p:nvPr/>
          </p:nvSpPr>
          <p:spPr>
            <a:xfrm>
              <a:off x="2854712" y="3429000"/>
              <a:ext cx="5285678" cy="1790496"/>
            </a:xfrm>
            <a:prstGeom prst="rect">
              <a:avLst/>
            </a:prstGeom>
            <a:solidFill>
              <a:srgbClr val="DEEC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 Placeholder 2">
            <a:extLst>
              <a:ext uri="{FF2B5EF4-FFF2-40B4-BE49-F238E27FC236}">
                <a16:creationId xmlns:a16="http://schemas.microsoft.com/office/drawing/2014/main" id="{13BD5BC1-D5FA-8BFE-5BA4-36B0A1FB71CA}"/>
              </a:ext>
            </a:extLst>
          </p:cNvPr>
          <p:cNvSpPr txBox="1">
            <a:spLocks/>
          </p:cNvSpPr>
          <p:nvPr/>
        </p:nvSpPr>
        <p:spPr>
          <a:xfrm>
            <a:off x="3111190" y="3067315"/>
            <a:ext cx="5497551" cy="2497873"/>
          </a:xfrm>
          <a:prstGeom prst="rect">
            <a:avLst/>
          </a:prstGeom>
          <a:noFill/>
        </p:spPr>
        <p:txBody>
          <a:bodyPr vert="horz" lIns="91440" tIns="45720" rIns="91440" bIns="45720" rtlCol="0" anchor="ctr" anchorCtr="0">
            <a:noAutofit/>
            <a:scene3d>
              <a:camera prst="orthographicFront">
                <a:rot lat="0" lon="0" rev="60000"/>
              </a:camera>
              <a:lightRig rig="threePt" dir="t"/>
            </a:scene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latin typeface="Roboto" panose="02000000000000000000" pitchFamily="2" charset="0"/>
                <a:ea typeface="Roboto" panose="02000000000000000000" pitchFamily="2" charset="0"/>
                <a:cs typeface="Roboto" panose="02000000000000000000" pitchFamily="2" charset="0"/>
              </a:rPr>
              <a:t>Wildlife biologists use tools like camera traps and tracking devices to study rainforest animals and their habitats.</a:t>
            </a:r>
          </a:p>
        </p:txBody>
      </p:sp>
    </p:spTree>
    <p:extLst>
      <p:ext uri="{BB962C8B-B14F-4D97-AF65-F5344CB8AC3E}">
        <p14:creationId xmlns:p14="http://schemas.microsoft.com/office/powerpoint/2010/main" val="2430758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FEDDA-1F26-CFA2-04D2-1CE8AEFE485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B9F818-9F00-3332-7CD8-8B8935D3EC4D}"/>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19</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3" name="Group 2">
            <a:extLst>
              <a:ext uri="{FF2B5EF4-FFF2-40B4-BE49-F238E27FC236}">
                <a16:creationId xmlns:a16="http://schemas.microsoft.com/office/drawing/2014/main" id="{85403D4B-96C2-9DF2-0D2B-5E09965B71C3}"/>
              </a:ext>
            </a:extLst>
          </p:cNvPr>
          <p:cNvGrpSpPr/>
          <p:nvPr/>
        </p:nvGrpSpPr>
        <p:grpSpPr>
          <a:xfrm>
            <a:off x="457200" y="170180"/>
            <a:ext cx="11277600" cy="762634"/>
            <a:chOff x="457200" y="170180"/>
            <a:chExt cx="11277600" cy="762634"/>
          </a:xfrm>
        </p:grpSpPr>
        <p:sp>
          <p:nvSpPr>
            <p:cNvPr id="5" name="Google Shape;248;p31">
              <a:extLst>
                <a:ext uri="{FF2B5EF4-FFF2-40B4-BE49-F238E27FC236}">
                  <a16:creationId xmlns:a16="http://schemas.microsoft.com/office/drawing/2014/main" id="{74D74B5D-7F5B-E4ED-E519-0B460E136830}"/>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6" name="Google Shape;250;p31">
              <a:extLst>
                <a:ext uri="{FF2B5EF4-FFF2-40B4-BE49-F238E27FC236}">
                  <a16:creationId xmlns:a16="http://schemas.microsoft.com/office/drawing/2014/main" id="{390BEFC5-094F-4CCE-3789-6EC18E054D8F}"/>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Project Sparks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13">
            <a:extLst>
              <a:ext uri="{FF2B5EF4-FFF2-40B4-BE49-F238E27FC236}">
                <a16:creationId xmlns:a16="http://schemas.microsoft.com/office/drawing/2014/main" id="{1B683271-3C04-7959-0D58-536D445C11D7}"/>
              </a:ext>
            </a:extLst>
          </p:cNvPr>
          <p:cNvGrpSpPr/>
          <p:nvPr/>
        </p:nvGrpSpPr>
        <p:grpSpPr>
          <a:xfrm>
            <a:off x="457200" y="1216331"/>
            <a:ext cx="1188720" cy="1188720"/>
            <a:chOff x="612880" y="1145429"/>
            <a:chExt cx="1188720" cy="1188720"/>
          </a:xfrm>
        </p:grpSpPr>
        <p:sp>
          <p:nvSpPr>
            <p:cNvPr id="15" name="Oval 14">
              <a:extLst>
                <a:ext uri="{FF2B5EF4-FFF2-40B4-BE49-F238E27FC236}">
                  <a16:creationId xmlns:a16="http://schemas.microsoft.com/office/drawing/2014/main" id="{F4D893F2-3DEC-E59A-FD59-EA7AF05D83EB}"/>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Map with pin with solid fill">
              <a:extLst>
                <a:ext uri="{FF2B5EF4-FFF2-40B4-BE49-F238E27FC236}">
                  <a16:creationId xmlns:a16="http://schemas.microsoft.com/office/drawing/2014/main" id="{BD3F7D5D-0D88-2CC0-8AAB-99365A78F4B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8762" y="1183007"/>
              <a:ext cx="996955" cy="996955"/>
            </a:xfrm>
            <a:prstGeom prst="rect">
              <a:avLst/>
            </a:prstGeom>
          </p:spPr>
        </p:pic>
      </p:grpSp>
      <p:sp>
        <p:nvSpPr>
          <p:cNvPr id="4" name="Text Placeholder 2">
            <a:extLst>
              <a:ext uri="{FF2B5EF4-FFF2-40B4-BE49-F238E27FC236}">
                <a16:creationId xmlns:a16="http://schemas.microsoft.com/office/drawing/2014/main" id="{459A3443-42E4-E818-D947-C90E16B201EB}"/>
              </a:ext>
            </a:extLst>
          </p:cNvPr>
          <p:cNvSpPr txBox="1">
            <a:spLocks/>
          </p:cNvSpPr>
          <p:nvPr/>
        </p:nvSpPr>
        <p:spPr>
          <a:xfrm>
            <a:off x="1801602" y="1081668"/>
            <a:ext cx="9933198" cy="1771730"/>
          </a:xfrm>
          <a:prstGeom prst="rect">
            <a:avLst/>
          </a:prstGeom>
          <a:no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0660AC"/>
                </a:solidFill>
                <a:latin typeface="Roboto" panose="02000000000000000000" pitchFamily="2" charset="0"/>
                <a:ea typeface="Roboto" panose="02000000000000000000" pitchFamily="2" charset="0"/>
                <a:cs typeface="Roboto" panose="02000000000000000000" pitchFamily="2" charset="0"/>
              </a:rPr>
              <a:t>How could you restore a piece of land to benefit the native plants and animals?</a:t>
            </a:r>
          </a:p>
        </p:txBody>
      </p:sp>
      <p:grpSp>
        <p:nvGrpSpPr>
          <p:cNvPr id="17" name="Group 16">
            <a:extLst>
              <a:ext uri="{FF2B5EF4-FFF2-40B4-BE49-F238E27FC236}">
                <a16:creationId xmlns:a16="http://schemas.microsoft.com/office/drawing/2014/main" id="{9C11DF19-02FC-E19F-AA07-9160E67A404C}"/>
              </a:ext>
            </a:extLst>
          </p:cNvPr>
          <p:cNvGrpSpPr/>
          <p:nvPr/>
        </p:nvGrpSpPr>
        <p:grpSpPr>
          <a:xfrm>
            <a:off x="2496089" y="2718008"/>
            <a:ext cx="7417346" cy="3486849"/>
            <a:chOff x="2496089" y="2718008"/>
            <a:chExt cx="7690866" cy="3652226"/>
          </a:xfrm>
        </p:grpSpPr>
        <p:pic>
          <p:nvPicPr>
            <p:cNvPr id="11" name="Picture 10">
              <a:extLst>
                <a:ext uri="{FF2B5EF4-FFF2-40B4-BE49-F238E27FC236}">
                  <a16:creationId xmlns:a16="http://schemas.microsoft.com/office/drawing/2014/main" id="{B56AF796-372E-52E4-4ED2-F87A3C028615}"/>
                </a:ext>
              </a:extLst>
            </p:cNvPr>
            <p:cNvPicPr>
              <a:picLocks noChangeAspect="1"/>
            </p:cNvPicPr>
            <p:nvPr/>
          </p:nvPicPr>
          <p:blipFill>
            <a:blip r:embed="rId4"/>
            <a:stretch>
              <a:fillRect/>
            </a:stretch>
          </p:blipFill>
          <p:spPr>
            <a:xfrm>
              <a:off x="2496089" y="2718008"/>
              <a:ext cx="7690866" cy="3652226"/>
            </a:xfrm>
            <a:prstGeom prst="rect">
              <a:avLst/>
            </a:prstGeom>
          </p:spPr>
        </p:pic>
        <p:sp>
          <p:nvSpPr>
            <p:cNvPr id="13" name="Rectangle 12">
              <a:extLst>
                <a:ext uri="{FF2B5EF4-FFF2-40B4-BE49-F238E27FC236}">
                  <a16:creationId xmlns:a16="http://schemas.microsoft.com/office/drawing/2014/main" id="{09C97792-FF4D-C8E1-8DEF-7C6CA6C0C36A}"/>
                </a:ext>
              </a:extLst>
            </p:cNvPr>
            <p:cNvSpPr/>
            <p:nvPr/>
          </p:nvSpPr>
          <p:spPr>
            <a:xfrm>
              <a:off x="5129562" y="3679902"/>
              <a:ext cx="4616605" cy="2096430"/>
            </a:xfrm>
            <a:prstGeom prst="rect">
              <a:avLst/>
            </a:prstGeom>
            <a:solidFill>
              <a:srgbClr val="DEEC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 Placeholder 2">
            <a:extLst>
              <a:ext uri="{FF2B5EF4-FFF2-40B4-BE49-F238E27FC236}">
                <a16:creationId xmlns:a16="http://schemas.microsoft.com/office/drawing/2014/main" id="{9628E6D4-E518-E184-2A53-1263B5FBA522}"/>
              </a:ext>
            </a:extLst>
          </p:cNvPr>
          <p:cNvSpPr txBox="1">
            <a:spLocks/>
          </p:cNvSpPr>
          <p:nvPr/>
        </p:nvSpPr>
        <p:spPr>
          <a:xfrm>
            <a:off x="4912039" y="3429000"/>
            <a:ext cx="4783872" cy="2464421"/>
          </a:xfrm>
          <a:prstGeom prst="rect">
            <a:avLst/>
          </a:prstGeom>
          <a:noFill/>
        </p:spPr>
        <p:txBody>
          <a:bodyPr vert="horz" lIns="91440" tIns="45720" rIns="91440" bIns="45720" rtlCol="0" anchor="ctr" anchorCtr="0">
            <a:noAutofit/>
            <a:scene3d>
              <a:camera prst="orthographicFront">
                <a:rot lat="0" lon="0" rev="21540000"/>
              </a:camera>
              <a:lightRig rig="threePt" dir="t"/>
            </a:scene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latin typeface="Roboto" panose="02000000000000000000" pitchFamily="2" charset="0"/>
                <a:ea typeface="Roboto" panose="02000000000000000000" pitchFamily="2" charset="0"/>
                <a:cs typeface="Roboto" panose="02000000000000000000" pitchFamily="2" charset="0"/>
              </a:rPr>
              <a:t>Conservationists sometimes use mapping technology to study how forests change over time, allowing them to guide conservation efforts. </a:t>
            </a:r>
          </a:p>
        </p:txBody>
      </p:sp>
    </p:spTree>
    <p:extLst>
      <p:ext uri="{BB962C8B-B14F-4D97-AF65-F5344CB8AC3E}">
        <p14:creationId xmlns:p14="http://schemas.microsoft.com/office/powerpoint/2010/main" val="263334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0990A-109F-6ECA-A343-95AC373ABB2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F822DD-050C-3BA6-2EDD-C7C77B860AB8}"/>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2</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B7AA70C1-1B75-89D8-5DFE-420E6C90591E}"/>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9F3C4F84-9104-BBAD-1054-684C323349F9}"/>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72ADFBE2-E9BB-9896-68C3-F35DC403FE57}"/>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Core Values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pic>
        <p:nvPicPr>
          <p:cNvPr id="1026" name="Picture 2" descr="A red square with white outline on it&#10;&#10;Description automatically generated">
            <a:extLst>
              <a:ext uri="{FF2B5EF4-FFF2-40B4-BE49-F238E27FC236}">
                <a16:creationId xmlns:a16="http://schemas.microsoft.com/office/drawing/2014/main" id="{01A251CA-6F20-5868-0C4C-BD86CAE05AE0}"/>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99414" y="1274947"/>
            <a:ext cx="2154053" cy="215405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A purple square with white hands&#10;&#10;Description automatically generated">
            <a:extLst>
              <a:ext uri="{FF2B5EF4-FFF2-40B4-BE49-F238E27FC236}">
                <a16:creationId xmlns:a16="http://schemas.microsoft.com/office/drawing/2014/main" id="{29129969-9940-2BD1-669A-6A43F10B66E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018972" y="1274946"/>
            <a:ext cx="2154053" cy="21540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 green square with arrows and lightning bolt&#10;&#10;Description automatically generated">
            <a:extLst>
              <a:ext uri="{FF2B5EF4-FFF2-40B4-BE49-F238E27FC236}">
                <a16:creationId xmlns:a16="http://schemas.microsoft.com/office/drawing/2014/main" id="{746B9072-5B9A-2BBE-1EB0-FEC29788F1AB}"/>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9138529" y="1274946"/>
            <a:ext cx="2154053" cy="2154053"/>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A purple square with a magnifying glass and a gear&#10;&#10;Description automatically generated">
            <a:extLst>
              <a:ext uri="{FF2B5EF4-FFF2-40B4-BE49-F238E27FC236}">
                <a16:creationId xmlns:a16="http://schemas.microsoft.com/office/drawing/2014/main" id="{746F60B8-D530-3C0C-E5AF-31C1203CDD9B}"/>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9138530" y="3771133"/>
            <a:ext cx="2154053" cy="21540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red square with a light bulb and text&#10;&#10;Description automatically generated">
            <a:extLst>
              <a:ext uri="{FF2B5EF4-FFF2-40B4-BE49-F238E27FC236}">
                <a16:creationId xmlns:a16="http://schemas.microsoft.com/office/drawing/2014/main" id="{6A7BB1A9-01CB-DD91-2A8A-F31511956900}"/>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5018973" y="3771132"/>
            <a:ext cx="2154053" cy="2154053"/>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A green square with white outline of a face with a mask&#10;&#10;Description automatically generated">
            <a:extLst>
              <a:ext uri="{FF2B5EF4-FFF2-40B4-BE49-F238E27FC236}">
                <a16:creationId xmlns:a16="http://schemas.microsoft.com/office/drawing/2014/main" id="{49684552-A2B1-C63E-765F-015AA1707801}"/>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899413" y="3771133"/>
            <a:ext cx="2154053" cy="2154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98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0B7C1-64D1-2EAF-1B08-6EDDDB8998DF}"/>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948D82A1-5AA1-4A66-5171-D174717D1FB8}"/>
              </a:ext>
            </a:extLst>
          </p:cNvPr>
          <p:cNvGrpSpPr/>
          <p:nvPr/>
        </p:nvGrpSpPr>
        <p:grpSpPr>
          <a:xfrm>
            <a:off x="457200" y="170180"/>
            <a:ext cx="11277600" cy="762634"/>
            <a:chOff x="457200" y="170180"/>
            <a:chExt cx="11277600" cy="762634"/>
          </a:xfrm>
          <a:solidFill>
            <a:srgbClr val="E31F25"/>
          </a:solidFill>
        </p:grpSpPr>
        <p:sp>
          <p:nvSpPr>
            <p:cNvPr id="6" name="Google Shape;248;p31">
              <a:extLst>
                <a:ext uri="{FF2B5EF4-FFF2-40B4-BE49-F238E27FC236}">
                  <a16:creationId xmlns:a16="http://schemas.microsoft.com/office/drawing/2014/main" id="{B87E96D1-BDA5-1C4C-1180-A289557F82BC}"/>
                </a:ext>
              </a:extLst>
            </p:cNvPr>
            <p:cNvSpPr/>
            <p:nvPr/>
          </p:nvSpPr>
          <p:spPr>
            <a:xfrm>
              <a:off x="457200" y="170180"/>
              <a:ext cx="11277600" cy="762634"/>
            </a:xfrm>
            <a:prstGeom prst="roundRect">
              <a:avLst>
                <a:gd name="adj" fmla="val 16667"/>
              </a:avLst>
            </a:prstGeom>
            <a:grp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8637DD46-322C-EDCD-EE76-F06A1580BDDF}"/>
                </a:ext>
              </a:extLst>
            </p:cNvPr>
            <p:cNvSpPr txBox="1">
              <a:spLocks/>
            </p:cNvSpPr>
            <p:nvPr/>
          </p:nvSpPr>
          <p:spPr>
            <a:xfrm>
              <a:off x="587828" y="274319"/>
              <a:ext cx="11038115" cy="554355"/>
            </a:xfrm>
            <a:prstGeom prst="rect">
              <a:avLst/>
            </a:prstGeom>
            <a:grp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lt1"/>
                  </a:solidFill>
                  <a:latin typeface="Roboto"/>
                  <a:ea typeface="Roboto"/>
                  <a:cs typeface="Roboto"/>
                </a:rPr>
                <a:t>Story</a:t>
              </a:r>
              <a:endParaRPr lang="en-US" dirty="0"/>
            </a:p>
          </p:txBody>
        </p:sp>
      </p:grpSp>
      <p:pic>
        <p:nvPicPr>
          <p:cNvPr id="5" name="Picture 4">
            <a:extLst>
              <a:ext uri="{FF2B5EF4-FFF2-40B4-BE49-F238E27FC236}">
                <a16:creationId xmlns:a16="http://schemas.microsoft.com/office/drawing/2014/main" id="{630340AB-2285-7D81-D1EC-28B79DBED7E7}"/>
              </a:ext>
            </a:extLst>
          </p:cNvPr>
          <p:cNvPicPr>
            <a:picLocks noChangeAspect="1"/>
          </p:cNvPicPr>
          <p:nvPr/>
        </p:nvPicPr>
        <p:blipFill>
          <a:blip r:embed="rId3"/>
          <a:stretch>
            <a:fillRect/>
          </a:stretch>
        </p:blipFill>
        <p:spPr>
          <a:xfrm>
            <a:off x="1205690" y="1036953"/>
            <a:ext cx="9780620" cy="5096218"/>
          </a:xfrm>
          <a:prstGeom prst="rect">
            <a:avLst/>
          </a:prstGeom>
        </p:spPr>
      </p:pic>
    </p:spTree>
    <p:extLst>
      <p:ext uri="{BB962C8B-B14F-4D97-AF65-F5344CB8AC3E}">
        <p14:creationId xmlns:p14="http://schemas.microsoft.com/office/powerpoint/2010/main" val="4219849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2EDA6-B8A4-CCA8-DA16-92B246E34BA6}"/>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750B63B1-4DD5-DE4E-4A27-F0BB51A6DB6B}"/>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316DC478-B61F-8BB5-E066-9C7D8176F1AB}"/>
                </a:ext>
              </a:extLst>
            </p:cNvPr>
            <p:cNvSpPr/>
            <p:nvPr/>
          </p:nvSpPr>
          <p:spPr>
            <a:xfrm>
              <a:off x="457200" y="170180"/>
              <a:ext cx="11277600" cy="762634"/>
            </a:xfrm>
            <a:prstGeom prst="roundRect">
              <a:avLst>
                <a:gd name="adj" fmla="val 16667"/>
              </a:avLst>
            </a:prstGeom>
            <a:solidFill>
              <a:srgbClr val="E31F25"/>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4223CD18-7448-1A84-C2D8-A63708263D5E}"/>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lt1"/>
                  </a:solidFill>
                  <a:latin typeface="Roboto"/>
                  <a:ea typeface="Roboto"/>
                  <a:cs typeface="Roboto"/>
                </a:rPr>
                <a:t>Story</a:t>
              </a:r>
              <a:endParaRPr lang="en-US" dirty="0"/>
            </a:p>
          </p:txBody>
        </p:sp>
      </p:grpSp>
      <p:pic>
        <p:nvPicPr>
          <p:cNvPr id="3" name="Picture 2">
            <a:extLst>
              <a:ext uri="{FF2B5EF4-FFF2-40B4-BE49-F238E27FC236}">
                <a16:creationId xmlns:a16="http://schemas.microsoft.com/office/drawing/2014/main" id="{0DDC2A8C-2047-9309-763F-53A51874BA0F}"/>
              </a:ext>
            </a:extLst>
          </p:cNvPr>
          <p:cNvPicPr>
            <a:picLocks noChangeAspect="1"/>
          </p:cNvPicPr>
          <p:nvPr/>
        </p:nvPicPr>
        <p:blipFill>
          <a:blip r:embed="rId3"/>
          <a:stretch>
            <a:fillRect/>
          </a:stretch>
        </p:blipFill>
        <p:spPr>
          <a:xfrm>
            <a:off x="3018778" y="932813"/>
            <a:ext cx="6176214" cy="5231713"/>
          </a:xfrm>
          <a:prstGeom prst="rect">
            <a:avLst/>
          </a:prstGeom>
        </p:spPr>
      </p:pic>
    </p:spTree>
    <p:extLst>
      <p:ext uri="{BB962C8B-B14F-4D97-AF65-F5344CB8AC3E}">
        <p14:creationId xmlns:p14="http://schemas.microsoft.com/office/powerpoint/2010/main" val="3008513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1FCCC-5B06-399F-A188-506908FBE1DC}"/>
            </a:ext>
          </a:extLst>
        </p:cNvPr>
        <p:cNvGrpSpPr/>
        <p:nvPr/>
      </p:nvGrpSpPr>
      <p:grpSpPr>
        <a:xfrm>
          <a:off x="0" y="0"/>
          <a:ext cx="0" cy="0"/>
          <a:chOff x="0" y="0"/>
          <a:chExt cx="0" cy="0"/>
        </a:xfrm>
      </p:grpSpPr>
      <p:sp>
        <p:nvSpPr>
          <p:cNvPr id="6" name="Text Placeholder 4">
            <a:extLst>
              <a:ext uri="{FF2B5EF4-FFF2-40B4-BE49-F238E27FC236}">
                <a16:creationId xmlns:a16="http://schemas.microsoft.com/office/drawing/2014/main" id="{51ECBD0F-E2B5-CE20-487C-9F82C66CC696}"/>
              </a:ext>
            </a:extLst>
          </p:cNvPr>
          <p:cNvSpPr txBox="1">
            <a:spLocks/>
          </p:cNvSpPr>
          <p:nvPr/>
        </p:nvSpPr>
        <p:spPr>
          <a:xfrm>
            <a:off x="7652506" y="2604481"/>
            <a:ext cx="4329651" cy="109312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0" dirty="0">
                <a:solidFill>
                  <a:schemeClr val="bg1"/>
                </a:solidFill>
                <a:effectLst>
                  <a:outerShdw blurRad="50800" dist="38100" dir="2700000" algn="tl" rotWithShape="0">
                    <a:prstClr val="black">
                      <a:alpha val="40000"/>
                    </a:prstClr>
                  </a:outerShdw>
                </a:effectLst>
                <a:latin typeface="Roboto Medium"/>
                <a:ea typeface="Roboto Medium"/>
                <a:cs typeface="Roboto Medium"/>
              </a:rPr>
              <a:t>Clean Up</a:t>
            </a:r>
            <a:endParaRPr lang="en-US" dirty="0">
              <a:solidFill>
                <a:schemeClr val="bg1"/>
              </a:solidFill>
              <a:effectLst>
                <a:outerShdw blurRad="50800" dist="38100" dir="2700000" algn="tl" rotWithShape="0">
                  <a:prstClr val="black">
                    <a:alpha val="40000"/>
                  </a:prstClr>
                </a:outerShdw>
              </a:effectLst>
            </a:endParaRPr>
          </a:p>
        </p:txBody>
      </p:sp>
      <p:pic>
        <p:nvPicPr>
          <p:cNvPr id="7" name="Picture 6" descr="A toy figurine with a broom&#10;&#10;AI-generated content may be incorrect.">
            <a:extLst>
              <a:ext uri="{FF2B5EF4-FFF2-40B4-BE49-F238E27FC236}">
                <a16:creationId xmlns:a16="http://schemas.microsoft.com/office/drawing/2014/main" id="{1F88CC93-535E-7CCB-BBBE-F836C6AA7F94}"/>
              </a:ext>
            </a:extLst>
          </p:cNvPr>
          <p:cNvPicPr>
            <a:picLocks noChangeAspect="1"/>
          </p:cNvPicPr>
          <p:nvPr/>
        </p:nvPicPr>
        <p:blipFill>
          <a:blip r:embed="rId3"/>
          <a:stretch>
            <a:fillRect/>
          </a:stretch>
        </p:blipFill>
        <p:spPr>
          <a:xfrm>
            <a:off x="1180234" y="1757363"/>
            <a:ext cx="5010150" cy="3343275"/>
          </a:xfrm>
          <a:prstGeom prst="rect">
            <a:avLst/>
          </a:prstGeom>
        </p:spPr>
      </p:pic>
    </p:spTree>
    <p:extLst>
      <p:ext uri="{BB962C8B-B14F-4D97-AF65-F5344CB8AC3E}">
        <p14:creationId xmlns:p14="http://schemas.microsoft.com/office/powerpoint/2010/main" val="876955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ogo on a black background&#10;&#10;AI-generated content may be incorrect.">
            <a:extLst>
              <a:ext uri="{FF2B5EF4-FFF2-40B4-BE49-F238E27FC236}">
                <a16:creationId xmlns:a16="http://schemas.microsoft.com/office/drawing/2014/main" id="{5CF653DF-5BC6-AA81-74CB-E7BE88E0C83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06936" y="1344435"/>
            <a:ext cx="5089064" cy="3200681"/>
          </a:xfrm>
          <a:prstGeom prst="rect">
            <a:avLst/>
          </a:prstGeom>
        </p:spPr>
      </p:pic>
      <p:sp>
        <p:nvSpPr>
          <p:cNvPr id="2" name="TextBox 1">
            <a:extLst>
              <a:ext uri="{FF2B5EF4-FFF2-40B4-BE49-F238E27FC236}">
                <a16:creationId xmlns:a16="http://schemas.microsoft.com/office/drawing/2014/main" id="{EA55C3D8-8158-20D9-7BF8-173B070378A4}"/>
              </a:ext>
            </a:extLst>
          </p:cNvPr>
          <p:cNvSpPr txBox="1"/>
          <p:nvPr/>
        </p:nvSpPr>
        <p:spPr>
          <a:xfrm>
            <a:off x="1851973" y="5328193"/>
            <a:ext cx="8488054" cy="1200329"/>
          </a:xfrm>
          <a:prstGeom prst="rect">
            <a:avLst/>
          </a:prstGeom>
          <a:noFill/>
        </p:spPr>
        <p:txBody>
          <a:bodyPr wrap="square" lIns="91440" tIns="45720" rIns="91440" bIns="45720" anchor="t">
            <a:spAutoFit/>
          </a:bodyPr>
          <a:lstStyle/>
          <a:p>
            <a:pPr algn="ctr"/>
            <a:r>
              <a:rPr lang="en-US" sz="1200" dirty="0">
                <a:latin typeface="Roboto" panose="02000000000000000000" pitchFamily="2" charset="0"/>
                <a:ea typeface="Roboto" panose="02000000000000000000" pitchFamily="2" charset="0"/>
              </a:rPr>
              <a:t>LEGO, the LEGO logo, the Minifigure, LEGO Education, the LEGO Education logo, and the SPIKE logo are trademarks of the/</a:t>
            </a:r>
            <a:r>
              <a:rPr lang="en-US" sz="1200" dirty="0" err="1">
                <a:latin typeface="Roboto" panose="02000000000000000000" pitchFamily="2" charset="0"/>
                <a:ea typeface="Roboto" panose="02000000000000000000" pitchFamily="2" charset="0"/>
              </a:rPr>
              <a:t>sont</a:t>
            </a:r>
            <a:r>
              <a:rPr lang="en-US" sz="1200" dirty="0">
                <a:latin typeface="Roboto" panose="02000000000000000000" pitchFamily="2" charset="0"/>
                <a:ea typeface="Roboto" panose="02000000000000000000" pitchFamily="2" charset="0"/>
              </a:rPr>
              <a:t> des marques de commerce du/son </a:t>
            </a:r>
            <a:r>
              <a:rPr lang="en-US" sz="1200" dirty="0" err="1">
                <a:latin typeface="Roboto" panose="02000000000000000000" pitchFamily="2" charset="0"/>
                <a:ea typeface="Roboto" panose="02000000000000000000" pitchFamily="2" charset="0"/>
              </a:rPr>
              <a:t>marcas</a:t>
            </a:r>
            <a:r>
              <a:rPr lang="en-US" sz="1200" dirty="0">
                <a:latin typeface="Roboto" panose="02000000000000000000" pitchFamily="2" charset="0"/>
                <a:ea typeface="Roboto" panose="02000000000000000000" pitchFamily="2" charset="0"/>
              </a:rPr>
              <a:t> </a:t>
            </a:r>
            <a:r>
              <a:rPr lang="en-US" sz="1200" dirty="0" err="1">
                <a:latin typeface="Roboto" panose="02000000000000000000" pitchFamily="2" charset="0"/>
                <a:ea typeface="Roboto" panose="02000000000000000000" pitchFamily="2" charset="0"/>
              </a:rPr>
              <a:t>registradas</a:t>
            </a:r>
            <a:r>
              <a:rPr lang="en-US" sz="1200" dirty="0">
                <a:latin typeface="Roboto" panose="02000000000000000000" pitchFamily="2" charset="0"/>
                <a:ea typeface="Roboto" panose="02000000000000000000" pitchFamily="2" charset="0"/>
              </a:rPr>
              <a:t> de LEGO Group. ©2026 The LEGO Group. All rights reserved/Tous droits </a:t>
            </a:r>
            <a:r>
              <a:rPr lang="en-US" sz="1200" dirty="0" err="1">
                <a:latin typeface="Roboto" panose="02000000000000000000" pitchFamily="2" charset="0"/>
                <a:ea typeface="Roboto" panose="02000000000000000000" pitchFamily="2" charset="0"/>
              </a:rPr>
              <a:t>réservés</a:t>
            </a:r>
            <a:r>
              <a:rPr lang="en-US" sz="1200" dirty="0">
                <a:latin typeface="Roboto" panose="02000000000000000000" pitchFamily="2" charset="0"/>
                <a:ea typeface="Roboto" panose="02000000000000000000" pitchFamily="2" charset="0"/>
              </a:rPr>
              <a:t>/Todos </a:t>
            </a:r>
            <a:r>
              <a:rPr lang="en-US" sz="1200" dirty="0" err="1">
                <a:latin typeface="Roboto" panose="02000000000000000000" pitchFamily="2" charset="0"/>
                <a:ea typeface="Roboto" panose="02000000000000000000" pitchFamily="2" charset="0"/>
              </a:rPr>
              <a:t>los</a:t>
            </a:r>
            <a:r>
              <a:rPr lang="en-US" sz="1200" dirty="0">
                <a:latin typeface="Roboto" panose="02000000000000000000" pitchFamily="2" charset="0"/>
                <a:ea typeface="Roboto" panose="02000000000000000000" pitchFamily="2" charset="0"/>
              </a:rPr>
              <a:t> derechos </a:t>
            </a:r>
            <a:r>
              <a:rPr lang="en-US" sz="1200" dirty="0" err="1">
                <a:latin typeface="Roboto" panose="02000000000000000000" pitchFamily="2" charset="0"/>
                <a:ea typeface="Roboto" panose="02000000000000000000" pitchFamily="2" charset="0"/>
              </a:rPr>
              <a:t>reservados</a:t>
            </a:r>
            <a:r>
              <a:rPr lang="en-US" sz="1200" dirty="0">
                <a:latin typeface="Roboto" panose="02000000000000000000" pitchFamily="2" charset="0"/>
                <a:ea typeface="Roboto" panose="02000000000000000000" pitchFamily="2" charset="0"/>
              </a:rPr>
              <a:t>. </a:t>
            </a:r>
            <a:r>
              <a:rPr lang="en-US" sz="1200" i="1" dirty="0">
                <a:latin typeface="Roboto" panose="02000000000000000000" pitchFamily="2" charset="0"/>
                <a:ea typeface="Roboto" panose="02000000000000000000" pitchFamily="2" charset="0"/>
              </a:rPr>
              <a:t>FIRST</a:t>
            </a:r>
            <a:r>
              <a:rPr lang="en-US" sz="1200" dirty="0">
                <a:latin typeface="Roboto" panose="02000000000000000000" pitchFamily="2" charset="0"/>
                <a:ea typeface="Roboto" panose="02000000000000000000" pitchFamily="2" charset="0"/>
              </a:rPr>
              <a:t>®, the </a:t>
            </a:r>
            <a:r>
              <a:rPr lang="en-US" sz="1200" i="1" dirty="0">
                <a:latin typeface="Roboto" panose="02000000000000000000" pitchFamily="2" charset="0"/>
                <a:ea typeface="Roboto" panose="02000000000000000000" pitchFamily="2" charset="0"/>
              </a:rPr>
              <a:t>FIRST</a:t>
            </a:r>
            <a:r>
              <a:rPr lang="en-US" sz="1200" dirty="0">
                <a:latin typeface="Roboto" panose="02000000000000000000" pitchFamily="2" charset="0"/>
                <a:ea typeface="Roboto" panose="02000000000000000000" pitchFamily="2" charset="0"/>
              </a:rPr>
              <a:t>® logo, and </a:t>
            </a:r>
            <a:r>
              <a:rPr lang="en-US" sz="1200" i="1" dirty="0">
                <a:latin typeface="Roboto" panose="02000000000000000000" pitchFamily="2" charset="0"/>
                <a:ea typeface="Roboto" panose="02000000000000000000" pitchFamily="2" charset="0"/>
              </a:rPr>
              <a:t>FIRST</a:t>
            </a:r>
            <a:r>
              <a:rPr lang="en-US" sz="1200" dirty="0">
                <a:latin typeface="Roboto" panose="02000000000000000000" pitchFamily="2" charset="0"/>
                <a:ea typeface="Roboto" panose="02000000000000000000" pitchFamily="2" charset="0"/>
              </a:rPr>
              <a:t>® CANOPY™ are trademarks of For Inspiration and Recognition of Science and Technology (</a:t>
            </a:r>
            <a:r>
              <a:rPr lang="en-US" sz="1200" i="1" dirty="0">
                <a:latin typeface="Roboto" panose="02000000000000000000" pitchFamily="2" charset="0"/>
                <a:ea typeface="Roboto" panose="02000000000000000000" pitchFamily="2" charset="0"/>
              </a:rPr>
              <a:t>FIRST</a:t>
            </a:r>
            <a:r>
              <a:rPr lang="en-US" sz="1200" dirty="0">
                <a:latin typeface="Roboto" panose="02000000000000000000" pitchFamily="2" charset="0"/>
                <a:ea typeface="Roboto" panose="02000000000000000000" pitchFamily="2" charset="0"/>
              </a:rPr>
              <a:t>). LEGO® is a registered trademark of the LEGO Group. </a:t>
            </a:r>
            <a:r>
              <a:rPr lang="en-US" sz="1200" i="1" dirty="0">
                <a:latin typeface="Roboto" panose="02000000000000000000" pitchFamily="2" charset="0"/>
                <a:ea typeface="Roboto" panose="02000000000000000000" pitchFamily="2" charset="0"/>
              </a:rPr>
              <a:t>FIRST</a:t>
            </a:r>
            <a:r>
              <a:rPr lang="en-US" sz="1200" dirty="0">
                <a:latin typeface="Roboto" panose="02000000000000000000" pitchFamily="2" charset="0"/>
                <a:ea typeface="Roboto" panose="02000000000000000000" pitchFamily="2" charset="0"/>
              </a:rPr>
              <a:t>® LEGO® League and BIOGLOW™ are jointly held trademarks of </a:t>
            </a:r>
            <a:r>
              <a:rPr lang="en-US" sz="1200" i="1" dirty="0">
                <a:latin typeface="Roboto" panose="02000000000000000000" pitchFamily="2" charset="0"/>
                <a:ea typeface="Roboto" panose="02000000000000000000" pitchFamily="2" charset="0"/>
              </a:rPr>
              <a:t>FIRST </a:t>
            </a:r>
            <a:r>
              <a:rPr lang="en-US" sz="1200" dirty="0">
                <a:latin typeface="Roboto" panose="02000000000000000000" pitchFamily="2" charset="0"/>
                <a:ea typeface="Roboto" panose="02000000000000000000" pitchFamily="2" charset="0"/>
              </a:rPr>
              <a:t>and the LEGO Group. ©2026 </a:t>
            </a:r>
            <a:r>
              <a:rPr lang="en-US" sz="1200" i="1" dirty="0">
                <a:latin typeface="Roboto" panose="02000000000000000000" pitchFamily="2" charset="0"/>
                <a:ea typeface="Roboto" panose="02000000000000000000" pitchFamily="2" charset="0"/>
              </a:rPr>
              <a:t>FIRST </a:t>
            </a:r>
            <a:r>
              <a:rPr lang="en-US" sz="1200" dirty="0">
                <a:latin typeface="Roboto" panose="02000000000000000000" pitchFamily="2" charset="0"/>
                <a:ea typeface="Roboto" panose="02000000000000000000" pitchFamily="2" charset="0"/>
              </a:rPr>
              <a:t>and the LEGO Group. All rights reserved.</a:t>
            </a:r>
            <a:endParaRPr lang="en-US" sz="800" dirty="0">
              <a:latin typeface="Roboto" panose="02000000000000000000" pitchFamily="2" charset="0"/>
              <a:ea typeface="Roboto" panose="02000000000000000000" pitchFamily="2" charset="0"/>
              <a:cs typeface="Roboto"/>
            </a:endParaRPr>
          </a:p>
        </p:txBody>
      </p:sp>
      <p:pic>
        <p:nvPicPr>
          <p:cNvPr id="3" name="Picture 2" descr="A green and purple rectangular sign with black text&#10;&#10;AI-generated content may be incorrect.">
            <a:extLst>
              <a:ext uri="{FF2B5EF4-FFF2-40B4-BE49-F238E27FC236}">
                <a16:creationId xmlns:a16="http://schemas.microsoft.com/office/drawing/2014/main" id="{D9CD3993-C33D-0A54-8910-FA3B13F0DE6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758831" y="822755"/>
            <a:ext cx="4034995" cy="4034995"/>
          </a:xfrm>
          <a:prstGeom prst="rect">
            <a:avLst/>
          </a:prstGeom>
        </p:spPr>
      </p:pic>
    </p:spTree>
    <p:extLst>
      <p:ext uri="{BB962C8B-B14F-4D97-AF65-F5344CB8AC3E}">
        <p14:creationId xmlns:p14="http://schemas.microsoft.com/office/powerpoint/2010/main" val="1109188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C407-4D94-EA83-4FA0-253D0EEE631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F4D331-2F99-CF5F-B969-2881A9D4C8A5}"/>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3</a:t>
            </a:fld>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3" name="Text Placeholder 2">
            <a:extLst>
              <a:ext uri="{FF2B5EF4-FFF2-40B4-BE49-F238E27FC236}">
                <a16:creationId xmlns:a16="http://schemas.microsoft.com/office/drawing/2014/main" id="{71A9C528-2012-94F9-B777-833BECF6FC39}"/>
              </a:ext>
            </a:extLst>
          </p:cNvPr>
          <p:cNvSpPr>
            <a:spLocks noGrp="1"/>
          </p:cNvSpPr>
          <p:nvPr>
            <p:ph type="body" sz="quarter" idx="4294967295"/>
          </p:nvPr>
        </p:nvSpPr>
        <p:spPr>
          <a:xfrm>
            <a:off x="587828" y="1140107"/>
            <a:ext cx="5685650" cy="4710285"/>
          </a:xfrm>
          <a:noFill/>
        </p:spPr>
        <p:txBody>
          <a:bodyPr anchor="t" anchorCtr="0">
            <a:noAutofit/>
          </a:bodyPr>
          <a:lstStyle/>
          <a:p>
            <a:pPr marL="0" indent="0">
              <a:buNone/>
            </a:pPr>
            <a:r>
              <a:rPr lang="en-US" sz="4400" b="1" dirty="0">
                <a:solidFill>
                  <a:srgbClr val="0660AC"/>
                </a:solidFill>
                <a:latin typeface="Roboto" panose="02000000000000000000" pitchFamily="2" charset="0"/>
                <a:ea typeface="Roboto" panose="02000000000000000000" pitchFamily="2" charset="0"/>
                <a:cs typeface="Roboto" panose="02000000000000000000" pitchFamily="2" charset="0"/>
              </a:rPr>
              <a:t>Demonstrate </a:t>
            </a:r>
            <a:r>
              <a:rPr lang="en-US" sz="4400" b="1" i="1" dirty="0">
                <a:solidFill>
                  <a:srgbClr val="0660AC"/>
                </a:solidFill>
                <a:latin typeface="Roboto" panose="02000000000000000000" pitchFamily="2" charset="0"/>
                <a:ea typeface="Roboto" panose="02000000000000000000" pitchFamily="2" charset="0"/>
                <a:cs typeface="Roboto" panose="02000000000000000000" pitchFamily="2" charset="0"/>
              </a:rPr>
              <a:t>FIRST </a:t>
            </a:r>
            <a:r>
              <a:rPr lang="en-US" sz="4400" b="1" baseline="30000" dirty="0">
                <a:solidFill>
                  <a:srgbClr val="0660AC"/>
                </a:solidFill>
                <a:latin typeface="Roboto" panose="02000000000000000000" pitchFamily="2" charset="0"/>
                <a:ea typeface="Roboto" panose="02000000000000000000" pitchFamily="2" charset="0"/>
                <a:cs typeface="Roboto" panose="02000000000000000000" pitchFamily="2" charset="0"/>
              </a:rPr>
              <a:t>®</a:t>
            </a:r>
            <a:r>
              <a:rPr lang="en-US" sz="4400" b="1" dirty="0">
                <a:solidFill>
                  <a:srgbClr val="0660AC"/>
                </a:solidFill>
                <a:latin typeface="Roboto" panose="02000000000000000000" pitchFamily="2" charset="0"/>
                <a:ea typeface="Roboto" panose="02000000000000000000" pitchFamily="2" charset="0"/>
                <a:cs typeface="Roboto" panose="02000000000000000000" pitchFamily="2" charset="0"/>
              </a:rPr>
              <a:t> Core Values in everything you do. Your team will be evaluated during the robot game and the judging session.</a:t>
            </a:r>
            <a:endParaRPr lang="en-US" sz="4400" dirty="0">
              <a:solidFill>
                <a:srgbClr val="0660AC"/>
              </a:solidFill>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5A3BD882-841B-0AE7-8370-2D15B265EAD8}"/>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F95CC91E-06E4-B946-3BF3-3BB066FDC52A}"/>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13E032D6-8FB7-B7A0-4BE4-A0B539414CE8}"/>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Overview – Core Values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9" name="Text Placeholder 2">
            <a:extLst>
              <a:ext uri="{FF2B5EF4-FFF2-40B4-BE49-F238E27FC236}">
                <a16:creationId xmlns:a16="http://schemas.microsoft.com/office/drawing/2014/main" id="{B69A2F73-DAD7-A261-C9E9-0513D6626C78}"/>
              </a:ext>
            </a:extLst>
          </p:cNvPr>
          <p:cNvSpPr txBox="1">
            <a:spLocks/>
          </p:cNvSpPr>
          <p:nvPr/>
        </p:nvSpPr>
        <p:spPr>
          <a:xfrm>
            <a:off x="6504972" y="1140107"/>
            <a:ext cx="5454155" cy="4913452"/>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b="1" dirty="0">
                <a:latin typeface="Roboto" panose="02000000000000000000" pitchFamily="2" charset="0"/>
                <a:ea typeface="Roboto" panose="02000000000000000000" pitchFamily="2" charset="0"/>
                <a:cs typeface="Roboto" panose="02000000000000000000" pitchFamily="2" charset="0"/>
              </a:rPr>
              <a:t>Your team will:</a:t>
            </a:r>
          </a:p>
          <a:p>
            <a:pPr defTabSz="457200"/>
            <a:r>
              <a:rPr lang="en-US" b="1" dirty="0">
                <a:latin typeface="Roboto" panose="02000000000000000000" pitchFamily="2" charset="0"/>
                <a:ea typeface="Roboto" panose="02000000000000000000" pitchFamily="2" charset="0"/>
                <a:cs typeface="Roboto" panose="02000000000000000000" pitchFamily="2" charset="0"/>
              </a:rPr>
              <a:t>Apply teamwork and discovery to explore the challenge. </a:t>
            </a:r>
          </a:p>
          <a:p>
            <a:pPr defTabSz="457200"/>
            <a:r>
              <a:rPr lang="en-US" b="1" dirty="0">
                <a:latin typeface="Roboto" panose="02000000000000000000" pitchFamily="2" charset="0"/>
                <a:ea typeface="Roboto" panose="02000000000000000000" pitchFamily="2" charset="0"/>
                <a:cs typeface="Roboto" panose="02000000000000000000" pitchFamily="2" charset="0"/>
              </a:rPr>
              <a:t>Innovate with new ideas about your robot and project. </a:t>
            </a:r>
          </a:p>
          <a:p>
            <a:pPr defTabSz="457200"/>
            <a:r>
              <a:rPr lang="en-US" b="1" dirty="0">
                <a:latin typeface="Roboto" panose="02000000000000000000" pitchFamily="2" charset="0"/>
                <a:ea typeface="Roboto" panose="02000000000000000000" pitchFamily="2" charset="0"/>
                <a:cs typeface="Roboto" panose="02000000000000000000" pitchFamily="2" charset="0"/>
              </a:rPr>
              <a:t>Show how your team and your solutions will have an impact and be inclusive! </a:t>
            </a:r>
          </a:p>
          <a:p>
            <a:pPr defTabSz="457200"/>
            <a:r>
              <a:rPr lang="en-US" b="1" dirty="0">
                <a:latin typeface="Roboto" panose="02000000000000000000" pitchFamily="2" charset="0"/>
                <a:ea typeface="Roboto" panose="02000000000000000000" pitchFamily="2" charset="0"/>
                <a:cs typeface="Roboto" panose="02000000000000000000" pitchFamily="2" charset="0"/>
              </a:rPr>
              <a:t>Celebrate by having fun in everything you do!</a:t>
            </a:r>
          </a:p>
        </p:txBody>
      </p:sp>
    </p:spTree>
    <p:extLst>
      <p:ext uri="{BB962C8B-B14F-4D97-AF65-F5344CB8AC3E}">
        <p14:creationId xmlns:p14="http://schemas.microsoft.com/office/powerpoint/2010/main" val="2654459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A3DE5-6B4E-AF26-A23F-FEFC1CE4A02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3D38DE-3B4E-DD3B-7D38-7DC4100E5035}"/>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4</a:t>
            </a:fld>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3" name="Text Placeholder 2">
            <a:extLst>
              <a:ext uri="{FF2B5EF4-FFF2-40B4-BE49-F238E27FC236}">
                <a16:creationId xmlns:a16="http://schemas.microsoft.com/office/drawing/2014/main" id="{1E6CB71D-5BA8-0516-2864-2CD54367E03A}"/>
              </a:ext>
            </a:extLst>
          </p:cNvPr>
          <p:cNvSpPr>
            <a:spLocks noGrp="1"/>
          </p:cNvSpPr>
          <p:nvPr>
            <p:ph type="body" sz="quarter" idx="4294967295"/>
          </p:nvPr>
        </p:nvSpPr>
        <p:spPr>
          <a:xfrm>
            <a:off x="457200" y="1140107"/>
            <a:ext cx="5040775" cy="3443468"/>
          </a:xfrm>
          <a:noFill/>
        </p:spPr>
        <p:txBody>
          <a:bodyPr anchor="t" anchorCtr="0">
            <a:noAutofit/>
          </a:bodyPr>
          <a:lstStyle/>
          <a:p>
            <a:pPr marL="0" indent="0">
              <a:buNone/>
            </a:pPr>
            <a:r>
              <a:rPr lang="en-US" sz="4000" b="1" dirty="0">
                <a:solidFill>
                  <a:srgbClr val="0660AC"/>
                </a:solidFill>
                <a:latin typeface="Roboto" panose="02000000000000000000" pitchFamily="2" charset="0"/>
                <a:ea typeface="Roboto" panose="02000000000000000000" pitchFamily="2" charset="0"/>
                <a:cs typeface="Roboto" panose="02000000000000000000" pitchFamily="2" charset="0"/>
              </a:rPr>
              <a:t>Your team will prepare a live, engaging presentation to explain the work you have done on your innovation project. </a:t>
            </a:r>
            <a:endParaRPr lang="en-US" sz="4000" dirty="0">
              <a:solidFill>
                <a:srgbClr val="0660AC"/>
              </a:solidFill>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16887848-C22A-C5E4-3310-1E05404AF0B9}"/>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29B5FAE7-992F-83C8-8766-912778FE6561}"/>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D37E03B4-3C72-92BB-5EE5-C6EE4F6B6911}"/>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Overview – Innovation Project</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9" name="Text Placeholder 2">
            <a:extLst>
              <a:ext uri="{FF2B5EF4-FFF2-40B4-BE49-F238E27FC236}">
                <a16:creationId xmlns:a16="http://schemas.microsoft.com/office/drawing/2014/main" id="{05C72575-007C-6A6B-9560-E9ACD9BBD2C3}"/>
              </a:ext>
            </a:extLst>
          </p:cNvPr>
          <p:cNvSpPr txBox="1">
            <a:spLocks/>
          </p:cNvSpPr>
          <p:nvPr/>
        </p:nvSpPr>
        <p:spPr>
          <a:xfrm>
            <a:off x="5871674" y="1140107"/>
            <a:ext cx="6087453" cy="4913452"/>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sz="2600" b="1" dirty="0">
                <a:latin typeface="Roboto" panose="02000000000000000000" pitchFamily="2" charset="0"/>
                <a:ea typeface="Roboto" panose="02000000000000000000" pitchFamily="2" charset="0"/>
                <a:cs typeface="Roboto" panose="02000000000000000000" pitchFamily="2" charset="0"/>
              </a:rPr>
              <a:t>Your team will:</a:t>
            </a:r>
          </a:p>
          <a:p>
            <a:pPr defTabSz="457200"/>
            <a:r>
              <a:rPr lang="en-US" sz="2600" b="1" dirty="0">
                <a:latin typeface="Roboto" panose="02000000000000000000" pitchFamily="2" charset="0"/>
                <a:ea typeface="Roboto" panose="02000000000000000000" pitchFamily="2" charset="0"/>
                <a:cs typeface="Roboto" panose="02000000000000000000" pitchFamily="2" charset="0"/>
              </a:rPr>
              <a:t>Identify and research a problem. </a:t>
            </a:r>
          </a:p>
          <a:p>
            <a:pPr defTabSz="457200"/>
            <a:r>
              <a:rPr lang="en-US" sz="2600" b="1" dirty="0">
                <a:latin typeface="Roboto" panose="02000000000000000000" pitchFamily="2" charset="0"/>
                <a:ea typeface="Roboto" panose="02000000000000000000" pitchFamily="2" charset="0"/>
                <a:cs typeface="Roboto" panose="02000000000000000000" pitchFamily="2" charset="0"/>
              </a:rPr>
              <a:t>Design a new solution or improve an existing one based on your selected idea, brainstorming, and plan. </a:t>
            </a:r>
          </a:p>
          <a:p>
            <a:pPr defTabSz="457200"/>
            <a:r>
              <a:rPr lang="en-US" sz="2600" b="1" dirty="0">
                <a:latin typeface="Roboto" panose="02000000000000000000" pitchFamily="2" charset="0"/>
                <a:ea typeface="Roboto" panose="02000000000000000000" pitchFamily="2" charset="0"/>
                <a:cs typeface="Roboto" panose="02000000000000000000" pitchFamily="2" charset="0"/>
              </a:rPr>
              <a:t>Create a model, drawing, or prototype. </a:t>
            </a:r>
          </a:p>
          <a:p>
            <a:pPr defTabSz="457200"/>
            <a:r>
              <a:rPr lang="en-US" sz="2600" b="1" dirty="0">
                <a:latin typeface="Roboto" panose="02000000000000000000" pitchFamily="2" charset="0"/>
                <a:ea typeface="Roboto" panose="02000000000000000000" pitchFamily="2" charset="0"/>
                <a:cs typeface="Roboto" panose="02000000000000000000" pitchFamily="2" charset="0"/>
              </a:rPr>
              <a:t>Iterate on your solution by sharing it with others and collecting feedback.</a:t>
            </a:r>
          </a:p>
          <a:p>
            <a:pPr defTabSz="457200"/>
            <a:r>
              <a:rPr lang="en-US" sz="2600" b="1" dirty="0">
                <a:latin typeface="Roboto" panose="02000000000000000000" pitchFamily="2" charset="0"/>
                <a:ea typeface="Roboto" panose="02000000000000000000" pitchFamily="2" charset="0"/>
                <a:cs typeface="Roboto" panose="02000000000000000000" pitchFamily="2" charset="0"/>
              </a:rPr>
              <a:t>Communicate your solution’s potential impact.</a:t>
            </a:r>
          </a:p>
        </p:txBody>
      </p:sp>
    </p:spTree>
    <p:extLst>
      <p:ext uri="{BB962C8B-B14F-4D97-AF65-F5344CB8AC3E}">
        <p14:creationId xmlns:p14="http://schemas.microsoft.com/office/powerpoint/2010/main" val="2903369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7240B-61B3-1942-DD63-7E0432FF869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0D2D3B-7440-7B8D-277F-ED8FB4A31C4E}"/>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5</a:t>
            </a:fld>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3" name="Text Placeholder 2">
            <a:extLst>
              <a:ext uri="{FF2B5EF4-FFF2-40B4-BE49-F238E27FC236}">
                <a16:creationId xmlns:a16="http://schemas.microsoft.com/office/drawing/2014/main" id="{553A250D-D802-F0E3-DC97-49E25C621A84}"/>
              </a:ext>
            </a:extLst>
          </p:cNvPr>
          <p:cNvSpPr>
            <a:spLocks noGrp="1"/>
          </p:cNvSpPr>
          <p:nvPr>
            <p:ph type="body" sz="quarter" idx="4294967295"/>
          </p:nvPr>
        </p:nvSpPr>
        <p:spPr>
          <a:xfrm>
            <a:off x="587828" y="1140107"/>
            <a:ext cx="5685650" cy="4577786"/>
          </a:xfrm>
          <a:noFill/>
        </p:spPr>
        <p:txBody>
          <a:bodyPr anchor="t" anchorCtr="0">
            <a:noAutofit/>
          </a:bodyPr>
          <a:lstStyle/>
          <a:p>
            <a:pPr marL="0" indent="0">
              <a:buNone/>
            </a:pPr>
            <a:r>
              <a:rPr lang="en-US" sz="4400" b="1" dirty="0">
                <a:solidFill>
                  <a:srgbClr val="0660AC"/>
                </a:solidFill>
                <a:latin typeface="Roboto" panose="02000000000000000000" pitchFamily="2" charset="0"/>
                <a:ea typeface="Roboto" panose="02000000000000000000" pitchFamily="2" charset="0"/>
                <a:cs typeface="Roboto" panose="02000000000000000000" pitchFamily="2" charset="0"/>
              </a:rPr>
              <a:t>Your team will prepare a short explanation on your robot design, programs, and strategy. </a:t>
            </a:r>
            <a:endParaRPr lang="en-US" sz="4400" dirty="0">
              <a:solidFill>
                <a:srgbClr val="0660AC"/>
              </a:solidFill>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B0A4578E-45DA-17CA-C176-2C4A6B7F7E29}"/>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15E52195-8387-FCC6-8A5E-A014950B1E81}"/>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4B1FEC28-440A-0C4C-11CC-53662DEC7A89}"/>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Overview – Robot Design</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9" name="Text Placeholder 2">
            <a:extLst>
              <a:ext uri="{FF2B5EF4-FFF2-40B4-BE49-F238E27FC236}">
                <a16:creationId xmlns:a16="http://schemas.microsoft.com/office/drawing/2014/main" id="{70CC356F-2194-A1A5-29B8-D9A4DD3BED64}"/>
              </a:ext>
            </a:extLst>
          </p:cNvPr>
          <p:cNvSpPr txBox="1">
            <a:spLocks/>
          </p:cNvSpPr>
          <p:nvPr/>
        </p:nvSpPr>
        <p:spPr>
          <a:xfrm>
            <a:off x="5926238" y="1140107"/>
            <a:ext cx="6032889" cy="4913452"/>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b="1" dirty="0">
                <a:latin typeface="Roboto" panose="02000000000000000000" pitchFamily="2" charset="0"/>
                <a:ea typeface="Roboto" panose="02000000000000000000" pitchFamily="2" charset="0"/>
                <a:cs typeface="Roboto" panose="02000000000000000000" pitchFamily="2" charset="0"/>
              </a:rPr>
              <a:t>Your team will:</a:t>
            </a:r>
          </a:p>
          <a:p>
            <a:pPr defTabSz="457200"/>
            <a:r>
              <a:rPr lang="en-US" b="1" dirty="0">
                <a:latin typeface="Roboto" panose="02000000000000000000" pitchFamily="2" charset="0"/>
                <a:ea typeface="Roboto" panose="02000000000000000000" pitchFamily="2" charset="0"/>
                <a:cs typeface="Roboto" panose="02000000000000000000" pitchFamily="2" charset="0"/>
              </a:rPr>
              <a:t>Identify your mission strategy. </a:t>
            </a:r>
          </a:p>
          <a:p>
            <a:pPr defTabSz="457200"/>
            <a:r>
              <a:rPr lang="en-US" b="1" dirty="0">
                <a:latin typeface="Roboto" panose="02000000000000000000" pitchFamily="2" charset="0"/>
                <a:ea typeface="Roboto" panose="02000000000000000000" pitchFamily="2" charset="0"/>
                <a:cs typeface="Roboto" panose="02000000000000000000" pitchFamily="2" charset="0"/>
              </a:rPr>
              <a:t>Design your robot and programs and create an effective plan. </a:t>
            </a:r>
          </a:p>
          <a:p>
            <a:pPr defTabSz="457200"/>
            <a:r>
              <a:rPr lang="en-US" b="1" dirty="0">
                <a:latin typeface="Roboto" panose="02000000000000000000" pitchFamily="2" charset="0"/>
                <a:ea typeface="Roboto" panose="02000000000000000000" pitchFamily="2" charset="0"/>
                <a:cs typeface="Roboto" panose="02000000000000000000" pitchFamily="2" charset="0"/>
              </a:rPr>
              <a:t>Create your robot and programming solution. </a:t>
            </a:r>
          </a:p>
          <a:p>
            <a:pPr defTabSz="457200"/>
            <a:r>
              <a:rPr lang="en-US" b="1" dirty="0">
                <a:latin typeface="Roboto" panose="02000000000000000000" pitchFamily="2" charset="0"/>
                <a:ea typeface="Roboto" panose="02000000000000000000" pitchFamily="2" charset="0"/>
                <a:cs typeface="Roboto" panose="02000000000000000000" pitchFamily="2" charset="0"/>
              </a:rPr>
              <a:t>Iterate, test, and improve your robot and program. </a:t>
            </a:r>
          </a:p>
          <a:p>
            <a:pPr defTabSz="457200"/>
            <a:r>
              <a:rPr lang="en-US" b="1" dirty="0">
                <a:latin typeface="Roboto" panose="02000000000000000000" pitchFamily="2" charset="0"/>
                <a:ea typeface="Roboto" panose="02000000000000000000" pitchFamily="2" charset="0"/>
                <a:cs typeface="Roboto" panose="02000000000000000000" pitchFamily="2" charset="0"/>
              </a:rPr>
              <a:t>Communicate your robot design process and everyone’s contributions.</a:t>
            </a:r>
          </a:p>
        </p:txBody>
      </p:sp>
    </p:spTree>
    <p:extLst>
      <p:ext uri="{BB962C8B-B14F-4D97-AF65-F5344CB8AC3E}">
        <p14:creationId xmlns:p14="http://schemas.microsoft.com/office/powerpoint/2010/main" val="1303802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EA9F7-C3B7-0A51-7AD5-C2B18301EB5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C987FA-4293-E7D0-8CAE-8B02628EBE96}"/>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6</a:t>
            </a:fld>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3" name="Text Placeholder 2">
            <a:extLst>
              <a:ext uri="{FF2B5EF4-FFF2-40B4-BE49-F238E27FC236}">
                <a16:creationId xmlns:a16="http://schemas.microsoft.com/office/drawing/2014/main" id="{338EFE12-58DE-2DD6-CD43-3983662A56B7}"/>
              </a:ext>
            </a:extLst>
          </p:cNvPr>
          <p:cNvSpPr>
            <a:spLocks noGrp="1"/>
          </p:cNvSpPr>
          <p:nvPr>
            <p:ph type="body" sz="quarter" idx="4294967295"/>
          </p:nvPr>
        </p:nvSpPr>
        <p:spPr>
          <a:xfrm>
            <a:off x="587828" y="1140107"/>
            <a:ext cx="5685650" cy="4577786"/>
          </a:xfrm>
          <a:noFill/>
        </p:spPr>
        <p:txBody>
          <a:bodyPr anchor="t" anchorCtr="0">
            <a:noAutofit/>
          </a:bodyPr>
          <a:lstStyle/>
          <a:p>
            <a:pPr marL="0" indent="0">
              <a:buNone/>
            </a:pPr>
            <a:r>
              <a:rPr lang="en-US" sz="4400" b="1" dirty="0">
                <a:solidFill>
                  <a:srgbClr val="0660AC"/>
                </a:solidFill>
                <a:latin typeface="Roboto" panose="02000000000000000000" pitchFamily="2" charset="0"/>
                <a:ea typeface="Roboto" panose="02000000000000000000" pitchFamily="2" charset="0"/>
                <a:cs typeface="Roboto" panose="02000000000000000000" pitchFamily="2" charset="0"/>
              </a:rPr>
              <a:t>Your team will have three 2.5-minute matches to complete as many missions as possible.</a:t>
            </a:r>
            <a:endParaRPr lang="en-US" sz="4400" dirty="0">
              <a:solidFill>
                <a:srgbClr val="0660AC"/>
              </a:solidFill>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419B766C-5742-DDDE-AD5E-58A475B51D92}"/>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35603C95-6657-1757-D5F3-EE62D2C997A8}"/>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2DBAF4B4-24E0-2325-9059-FDF9C6F44388}"/>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Overview – Robot Game</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9" name="Text Placeholder 2">
            <a:extLst>
              <a:ext uri="{FF2B5EF4-FFF2-40B4-BE49-F238E27FC236}">
                <a16:creationId xmlns:a16="http://schemas.microsoft.com/office/drawing/2014/main" id="{DA3050FC-05D4-54BF-A83A-EDCBE9854A2F}"/>
              </a:ext>
            </a:extLst>
          </p:cNvPr>
          <p:cNvSpPr txBox="1">
            <a:spLocks/>
          </p:cNvSpPr>
          <p:nvPr/>
        </p:nvSpPr>
        <p:spPr>
          <a:xfrm>
            <a:off x="6504972" y="1140107"/>
            <a:ext cx="5454155" cy="4913452"/>
          </a:xfrm>
          <a:prstGeom prst="rect">
            <a:avLst/>
          </a:prstGeom>
          <a:noFill/>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buFont typeface="Arial" panose="020B0604020202020204" pitchFamily="34" charset="0"/>
              <a:buNone/>
            </a:pPr>
            <a:r>
              <a:rPr lang="en-US" b="1" dirty="0">
                <a:latin typeface="Roboto" panose="02000000000000000000" pitchFamily="2" charset="0"/>
                <a:ea typeface="Roboto" panose="02000000000000000000" pitchFamily="2" charset="0"/>
                <a:cs typeface="Roboto" panose="02000000000000000000" pitchFamily="2" charset="0"/>
              </a:rPr>
              <a:t>Your team will:</a:t>
            </a:r>
          </a:p>
          <a:p>
            <a:pPr defTabSz="457200"/>
            <a:r>
              <a:rPr lang="en-US" b="1" dirty="0">
                <a:latin typeface="Roboto" panose="02000000000000000000" pitchFamily="2" charset="0"/>
                <a:ea typeface="Roboto" panose="02000000000000000000" pitchFamily="2" charset="0"/>
                <a:cs typeface="Roboto" panose="02000000000000000000" pitchFamily="2" charset="0"/>
              </a:rPr>
              <a:t>Build the mission models and set up the field mat. </a:t>
            </a:r>
          </a:p>
          <a:p>
            <a:pPr defTabSz="457200"/>
            <a:r>
              <a:rPr lang="en-US" b="1" dirty="0">
                <a:latin typeface="Roboto" panose="02000000000000000000" pitchFamily="2" charset="0"/>
                <a:ea typeface="Roboto" panose="02000000000000000000" pitchFamily="2" charset="0"/>
                <a:cs typeface="Roboto" panose="02000000000000000000" pitchFamily="2" charset="0"/>
              </a:rPr>
              <a:t>Review the missions and rules. </a:t>
            </a:r>
          </a:p>
          <a:p>
            <a:pPr defTabSz="457200"/>
            <a:r>
              <a:rPr lang="en-US" b="1" dirty="0">
                <a:latin typeface="Roboto" panose="02000000000000000000" pitchFamily="2" charset="0"/>
                <a:ea typeface="Roboto" panose="02000000000000000000" pitchFamily="2" charset="0"/>
                <a:cs typeface="Roboto" panose="02000000000000000000" pitchFamily="2" charset="0"/>
              </a:rPr>
              <a:t>Design and build a robot. </a:t>
            </a:r>
          </a:p>
          <a:p>
            <a:pPr defTabSz="457200"/>
            <a:r>
              <a:rPr lang="en-US" b="1" dirty="0">
                <a:latin typeface="Roboto" panose="02000000000000000000" pitchFamily="2" charset="0"/>
                <a:ea typeface="Roboto" panose="02000000000000000000" pitchFamily="2" charset="0"/>
                <a:cs typeface="Roboto" panose="02000000000000000000" pitchFamily="2" charset="0"/>
              </a:rPr>
              <a:t>Explore building and coding skills while practicing with your robot  on the mat. </a:t>
            </a:r>
          </a:p>
          <a:p>
            <a:pPr defTabSz="457200"/>
            <a:r>
              <a:rPr lang="en-US" b="1" dirty="0">
                <a:latin typeface="Roboto" panose="02000000000000000000" pitchFamily="2" charset="0"/>
                <a:ea typeface="Roboto" panose="02000000000000000000" pitchFamily="2" charset="0"/>
                <a:cs typeface="Roboto" panose="02000000000000000000" pitchFamily="2" charset="0"/>
              </a:rPr>
              <a:t>Compete at an event!</a:t>
            </a:r>
          </a:p>
        </p:txBody>
      </p:sp>
    </p:spTree>
    <p:extLst>
      <p:ext uri="{BB962C8B-B14F-4D97-AF65-F5344CB8AC3E}">
        <p14:creationId xmlns:p14="http://schemas.microsoft.com/office/powerpoint/2010/main" val="807133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7">
          <a:extLst>
            <a:ext uri="{FF2B5EF4-FFF2-40B4-BE49-F238E27FC236}">
              <a16:creationId xmlns:a16="http://schemas.microsoft.com/office/drawing/2014/main" id="{3EA1A0C8-B863-9A2A-1622-A13FD32386B1}"/>
            </a:ext>
          </a:extLst>
        </p:cNvPr>
        <p:cNvGrpSpPr/>
        <p:nvPr/>
      </p:nvGrpSpPr>
      <p:grpSpPr>
        <a:xfrm>
          <a:off x="0" y="0"/>
          <a:ext cx="0" cy="0"/>
          <a:chOff x="0" y="0"/>
          <a:chExt cx="0" cy="0"/>
        </a:xfrm>
      </p:grpSpPr>
      <p:sp>
        <p:nvSpPr>
          <p:cNvPr id="250" name="Google Shape;250;p31">
            <a:extLst>
              <a:ext uri="{FF2B5EF4-FFF2-40B4-BE49-F238E27FC236}">
                <a16:creationId xmlns:a16="http://schemas.microsoft.com/office/drawing/2014/main" id="{E0A17868-DB33-B0BF-42FE-C47BF220207B}"/>
              </a:ext>
            </a:extLst>
          </p:cNvPr>
          <p:cNvSpPr txBox="1">
            <a:spLocks noGrp="1"/>
          </p:cNvSpPr>
          <p:nvPr>
            <p:ph type="title" idx="4294967295"/>
          </p:nvPr>
        </p:nvSpPr>
        <p:spPr>
          <a:xfrm>
            <a:off x="587828" y="274319"/>
            <a:ext cx="11038115" cy="554355"/>
          </a:xfrm>
          <a:prstGeom prst="rect">
            <a:avLst/>
          </a:prstGeom>
          <a:noFill/>
          <a:ln>
            <a:noFill/>
          </a:ln>
        </p:spPr>
        <p:txBody>
          <a:bodyPr spcFirstLastPara="1" wrap="square" lIns="91425" tIns="45700" rIns="91425" bIns="45700" anchor="ctr" anchorCtr="0">
            <a:normAutofit/>
          </a:bodyPr>
          <a:lstStyle/>
          <a:p>
            <a:r>
              <a:rPr lang="en-US" sz="3200" b="1" dirty="0">
                <a:solidFill>
                  <a:schemeClr val="lt1"/>
                </a:solidFill>
                <a:latin typeface="Roboto"/>
                <a:ea typeface="Roboto"/>
                <a:cs typeface="Roboto"/>
              </a:rPr>
              <a:t>UNEARTHED</a:t>
            </a:r>
            <a:r>
              <a:rPr lang="en-US" sz="3200" b="1" baseline="30000" dirty="0">
                <a:solidFill>
                  <a:schemeClr val="lt1"/>
                </a:solidFill>
                <a:latin typeface="Roboto"/>
                <a:ea typeface="Roboto"/>
                <a:cs typeface="Roboto"/>
              </a:rPr>
              <a:t>TM</a:t>
            </a:r>
            <a:endParaRPr lang="en-US" baseline="30000" dirty="0">
              <a:solidFill>
                <a:schemeClr val="lt1"/>
              </a:solidFill>
            </a:endParaRPr>
          </a:p>
        </p:txBody>
      </p:sp>
      <p:sp>
        <p:nvSpPr>
          <p:cNvPr id="7" name="Google Shape;278;p33">
            <a:extLst>
              <a:ext uri="{FF2B5EF4-FFF2-40B4-BE49-F238E27FC236}">
                <a16:creationId xmlns:a16="http://schemas.microsoft.com/office/drawing/2014/main" id="{963E1359-9790-DADF-C04B-8C15A74B0721}"/>
              </a:ext>
            </a:extLst>
          </p:cNvPr>
          <p:cNvSpPr/>
          <p:nvPr/>
        </p:nvSpPr>
        <p:spPr>
          <a:xfrm>
            <a:off x="3257144" y="2735128"/>
            <a:ext cx="6477871" cy="935948"/>
          </a:xfrm>
          <a:prstGeom prst="roundRect">
            <a:avLst>
              <a:gd name="adj" fmla="val 16667"/>
            </a:avLst>
          </a:prstGeom>
          <a:noFill/>
          <a:ln w="38100" cap="flat" cmpd="sng">
            <a:noFill/>
            <a:prstDash val="solid"/>
            <a:round/>
            <a:headEnd type="none" w="sm" len="sm"/>
            <a:tailEnd type="none" w="sm" len="sm"/>
          </a:ln>
        </p:spPr>
        <p:txBody>
          <a:bodyPr spcFirstLastPara="1" wrap="square" lIns="91425" tIns="45700" rIns="91425" bIns="45700" anchor="t" anchorCtr="0">
            <a:noAutofit/>
          </a:bodyPr>
          <a:lstStyle/>
          <a:p>
            <a:pPr algn="ctr"/>
            <a:r>
              <a:rPr lang="en-US" sz="2400" b="0" i="0" u="none" strike="noStrike" dirty="0">
                <a:solidFill>
                  <a:srgbClr val="000000"/>
                </a:solidFill>
                <a:effectLst/>
                <a:latin typeface="Roboto" panose="02000000000000000000" pitchFamily="2" charset="0"/>
              </a:rPr>
              <a:t>Visit the </a:t>
            </a:r>
            <a:r>
              <a:rPr lang="en-US" sz="2400" b="0" i="1" u="sng" strike="noStrike" dirty="0">
                <a:solidFill>
                  <a:srgbClr val="662F90"/>
                </a:solidFill>
                <a:effectLst/>
                <a:latin typeface="Roboto" panose="02000000000000000000" pitchFamily="2" charset="0"/>
                <a:hlinkClick r:id="rId3"/>
              </a:rPr>
              <a:t>FIRST </a:t>
            </a:r>
            <a:r>
              <a:rPr lang="en-US" sz="2400" b="0" i="0" u="sng" strike="noStrike" dirty="0">
                <a:solidFill>
                  <a:srgbClr val="662F90"/>
                </a:solidFill>
                <a:effectLst/>
                <a:latin typeface="Roboto" panose="02000000000000000000" pitchFamily="2" charset="0"/>
                <a:hlinkClick r:id="rId3"/>
              </a:rPr>
              <a:t>LEGO League YouTube Channel</a:t>
            </a:r>
            <a:r>
              <a:rPr lang="en-US" sz="2400" b="0" i="0" u="none" strike="noStrike" dirty="0">
                <a:solidFill>
                  <a:srgbClr val="000000"/>
                </a:solidFill>
                <a:effectLst/>
                <a:latin typeface="Roboto" panose="02000000000000000000" pitchFamily="2" charset="0"/>
              </a:rPr>
              <a:t> for more videos. Click "Play" to view the 2026-2027 BIOGLOW</a:t>
            </a:r>
            <a:r>
              <a:rPr lang="en-US" sz="2400" b="0" i="0" u="none" strike="noStrike" baseline="30000" dirty="0">
                <a:solidFill>
                  <a:srgbClr val="000000"/>
                </a:solidFill>
                <a:effectLst/>
                <a:latin typeface="Roboto" panose="02000000000000000000" pitchFamily="2" charset="0"/>
              </a:rPr>
              <a:t>TM</a:t>
            </a:r>
            <a:r>
              <a:rPr lang="en-US" sz="2400" b="0" i="0" u="none" strike="noStrike" dirty="0">
                <a:solidFill>
                  <a:srgbClr val="000000"/>
                </a:solidFill>
                <a:effectLst/>
                <a:latin typeface="Roboto" panose="02000000000000000000" pitchFamily="2" charset="0"/>
              </a:rPr>
              <a:t> Season Playlist.</a:t>
            </a:r>
            <a:r>
              <a:rPr lang="en-US" sz="2400" b="0" i="0" dirty="0">
                <a:solidFill>
                  <a:srgbClr val="000000"/>
                </a:solidFill>
                <a:effectLst/>
                <a:latin typeface="Roboto" panose="02000000000000000000" pitchFamily="2" charset="0"/>
              </a:rPr>
              <a:t>​</a:t>
            </a:r>
            <a:endParaRPr lang="en-US" sz="2400" dirty="0">
              <a:solidFill>
                <a:schemeClr val="dk1"/>
              </a:solidFill>
              <a:latin typeface="Roboto"/>
              <a:ea typeface="Roboto"/>
              <a:cs typeface="Roboto"/>
            </a:endParaRPr>
          </a:p>
        </p:txBody>
      </p:sp>
      <p:pic>
        <p:nvPicPr>
          <p:cNvPr id="9" name="Picture 2" descr="Video camera with solid fill">
            <a:extLst>
              <a:ext uri="{FF2B5EF4-FFF2-40B4-BE49-F238E27FC236}">
                <a16:creationId xmlns:a16="http://schemas.microsoft.com/office/drawing/2014/main" id="{DED02B3D-9DE0-40F3-2D84-C79B3D28A53C}"/>
              </a:ext>
            </a:extLst>
          </p:cNvPr>
          <p:cNvPicPr>
            <a:picLocks noChangeAspect="1"/>
          </p:cNvPicPr>
          <p:nvPr/>
        </p:nvPicPr>
        <p:blipFill rotWithShape="1">
          <a:blip cstate="hqprint">
            <a:extLst>
              <a:ext uri="{28A0092B-C50C-407E-A947-70E740481C1C}">
                <a14:useLocalDpi xmlns:a14="http://schemas.microsoft.com/office/drawing/2010/main"/>
              </a:ext>
              <a:ext uri="{96DAC541-7B7A-43D3-8B79-37D633B846F1}">
                <asvg:svgBlip xmlns:asvg="http://schemas.microsoft.com/office/drawing/2016/SVG/main" r:embed="rId4"/>
              </a:ext>
            </a:extLst>
          </a:blip>
          <a:srcRect l="3892" r="3892"/>
          <a:stretch/>
        </p:blipFill>
        <p:spPr>
          <a:xfrm>
            <a:off x="2282106" y="2682985"/>
            <a:ext cx="837380" cy="988091"/>
          </a:xfrm>
          <a:prstGeom prst="rect">
            <a:avLst/>
          </a:prstGeom>
        </p:spPr>
      </p:pic>
      <p:sp>
        <p:nvSpPr>
          <p:cNvPr id="3" name="Google Shape;248;p31">
            <a:extLst>
              <a:ext uri="{FF2B5EF4-FFF2-40B4-BE49-F238E27FC236}">
                <a16:creationId xmlns:a16="http://schemas.microsoft.com/office/drawing/2014/main" id="{2269B092-744E-66B5-C3A2-691C42D089DD}"/>
              </a:ext>
            </a:extLst>
          </p:cNvPr>
          <p:cNvSpPr/>
          <p:nvPr/>
        </p:nvSpPr>
        <p:spPr>
          <a:xfrm>
            <a:off x="457200" y="170179"/>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r>
              <a:rPr lang="en-US" sz="3200" b="1" dirty="0">
                <a:solidFill>
                  <a:schemeClr val="lt1"/>
                </a:solidFill>
                <a:latin typeface="Roboto"/>
                <a:ea typeface="Roboto"/>
                <a:cs typeface="Roboto"/>
              </a:rPr>
              <a:t>BIOGLOW</a:t>
            </a:r>
            <a:r>
              <a:rPr lang="en-US" sz="3200" b="1" baseline="30000" dirty="0">
                <a:solidFill>
                  <a:schemeClr val="lt1"/>
                </a:solidFill>
                <a:latin typeface="Roboto"/>
                <a:ea typeface="Roboto"/>
                <a:cs typeface="Roboto"/>
              </a:rPr>
              <a:t>TM</a:t>
            </a:r>
            <a:endParaRPr lang="en-US" sz="3200" dirty="0">
              <a:solidFill>
                <a:srgbClr val="000000"/>
              </a:solidFill>
              <a:latin typeface="Roboto"/>
              <a:ea typeface="Roboto"/>
              <a:cs typeface="Roboto"/>
            </a:endParaRPr>
          </a:p>
        </p:txBody>
      </p:sp>
    </p:spTree>
    <p:extLst>
      <p:ext uri="{BB962C8B-B14F-4D97-AF65-F5344CB8AC3E}">
        <p14:creationId xmlns:p14="http://schemas.microsoft.com/office/powerpoint/2010/main" val="2328526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C94DC-FF9E-CE87-A461-998C13DA685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069D95-6103-D180-B08E-0B73448D817C}"/>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8</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C808D7F8-505E-420C-6AF0-7DD6CF5B1A57}"/>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DB6598B1-5831-C9D1-6ED0-57C0629EE22E}"/>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EE0AF5F8-7334-2C55-62DF-D2BAB37D9032}"/>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Team Journey</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5" name="TextBox 4">
            <a:extLst>
              <a:ext uri="{FF2B5EF4-FFF2-40B4-BE49-F238E27FC236}">
                <a16:creationId xmlns:a16="http://schemas.microsoft.com/office/drawing/2014/main" id="{376D2659-333C-4C9C-435F-605D2CBD9596}"/>
              </a:ext>
            </a:extLst>
          </p:cNvPr>
          <p:cNvSpPr txBox="1"/>
          <p:nvPr/>
        </p:nvSpPr>
        <p:spPr>
          <a:xfrm>
            <a:off x="2194100" y="3262387"/>
            <a:ext cx="1725603" cy="1015663"/>
          </a:xfrm>
          <a:prstGeom prst="rect">
            <a:avLst/>
          </a:prstGeom>
          <a:noFill/>
        </p:spPr>
        <p:txBody>
          <a:bodyPr wrap="square" rtlCol="0">
            <a:spAutoFit/>
          </a:bodyPr>
          <a:lstStyle/>
          <a:p>
            <a:pPr algn="l"/>
            <a:r>
              <a:rPr lang="en-US" sz="2000" b="1" i="0" u="none" strike="noStrike" baseline="0" dirty="0">
                <a:solidFill>
                  <a:srgbClr val="E31F25"/>
                </a:solidFill>
                <a:latin typeface="Roboto" panose="02000000000000000000" pitchFamily="2" charset="0"/>
                <a:ea typeface="Roboto" panose="02000000000000000000" pitchFamily="2" charset="0"/>
              </a:rPr>
              <a:t>Design</a:t>
            </a:r>
            <a:r>
              <a:rPr lang="en-US" sz="2000" b="1" i="0" u="none" strike="noStrike" baseline="0" dirty="0">
                <a:latin typeface="Roboto" panose="02000000000000000000" pitchFamily="2" charset="0"/>
                <a:ea typeface="Roboto" panose="02000000000000000000" pitchFamily="2" charset="0"/>
              </a:rPr>
              <a:t> Your Innovation Project</a:t>
            </a:r>
            <a:endParaRPr lang="en-US" sz="2000" b="1" dirty="0">
              <a:latin typeface="Roboto" panose="02000000000000000000" pitchFamily="2" charset="0"/>
              <a:ea typeface="Roboto" panose="02000000000000000000" pitchFamily="2" charset="0"/>
            </a:endParaRPr>
          </a:p>
        </p:txBody>
      </p:sp>
      <p:sp>
        <p:nvSpPr>
          <p:cNvPr id="8" name="TextBox 7">
            <a:extLst>
              <a:ext uri="{FF2B5EF4-FFF2-40B4-BE49-F238E27FC236}">
                <a16:creationId xmlns:a16="http://schemas.microsoft.com/office/drawing/2014/main" id="{235EC513-3825-812C-3187-5CB3B70263BA}"/>
              </a:ext>
            </a:extLst>
          </p:cNvPr>
          <p:cNvSpPr txBox="1"/>
          <p:nvPr/>
        </p:nvSpPr>
        <p:spPr>
          <a:xfrm>
            <a:off x="8484689" y="3382938"/>
            <a:ext cx="1725603" cy="707886"/>
          </a:xfrm>
          <a:prstGeom prst="rect">
            <a:avLst/>
          </a:prstGeom>
          <a:noFill/>
        </p:spPr>
        <p:txBody>
          <a:bodyPr wrap="square" rtlCol="0">
            <a:spAutoFit/>
          </a:bodyPr>
          <a:lstStyle/>
          <a:p>
            <a:pPr algn="l"/>
            <a:r>
              <a:rPr lang="en-US" sz="2000" b="1" i="0" u="none" strike="noStrike" baseline="0" dirty="0">
                <a:solidFill>
                  <a:srgbClr val="E31F25"/>
                </a:solidFill>
                <a:latin typeface="Roboto" panose="02000000000000000000" pitchFamily="2" charset="0"/>
                <a:ea typeface="Roboto" panose="02000000000000000000" pitchFamily="2" charset="0"/>
              </a:rPr>
              <a:t>Design</a:t>
            </a:r>
            <a:r>
              <a:rPr lang="en-US" sz="2000" b="1" i="0" u="none" strike="noStrike" baseline="0" dirty="0">
                <a:latin typeface="Roboto" panose="02000000000000000000" pitchFamily="2" charset="0"/>
                <a:ea typeface="Roboto" panose="02000000000000000000" pitchFamily="2" charset="0"/>
              </a:rPr>
              <a:t> Your Robot</a:t>
            </a:r>
            <a:endParaRPr lang="en-US" sz="2000" b="1" dirty="0">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7E06EAAF-D1F0-1A39-F9BC-C26DDCD27563}"/>
              </a:ext>
            </a:extLst>
          </p:cNvPr>
          <p:cNvSpPr txBox="1"/>
          <p:nvPr/>
        </p:nvSpPr>
        <p:spPr>
          <a:xfrm>
            <a:off x="5133469" y="4090824"/>
            <a:ext cx="2184070" cy="1323439"/>
          </a:xfrm>
          <a:prstGeom prst="rect">
            <a:avLst/>
          </a:prstGeom>
          <a:noFill/>
        </p:spPr>
        <p:txBody>
          <a:bodyPr wrap="square" rtlCol="0">
            <a:spAutoFit/>
          </a:bodyPr>
          <a:lstStyle/>
          <a:p>
            <a:pPr algn="ctr"/>
            <a:r>
              <a:rPr lang="en-US" sz="2000" b="1" i="0" u="none" strike="noStrike" baseline="0" dirty="0">
                <a:latin typeface="Roboto" panose="02000000000000000000" pitchFamily="2" charset="0"/>
                <a:ea typeface="Roboto" panose="02000000000000000000" pitchFamily="2" charset="0"/>
              </a:rPr>
              <a:t>Use the </a:t>
            </a:r>
            <a:r>
              <a:rPr lang="en-US" sz="2000" b="1" i="0" u="none" strike="noStrike" baseline="0" dirty="0">
                <a:solidFill>
                  <a:srgbClr val="E31F25"/>
                </a:solidFill>
                <a:latin typeface="Roboto" panose="02000000000000000000" pitchFamily="2" charset="0"/>
                <a:ea typeface="Roboto" panose="02000000000000000000" pitchFamily="2" charset="0"/>
              </a:rPr>
              <a:t>E</a:t>
            </a:r>
            <a:r>
              <a:rPr lang="en-US" sz="2000" b="1" dirty="0">
                <a:solidFill>
                  <a:srgbClr val="E31F25"/>
                </a:solidFill>
                <a:latin typeface="Roboto" panose="02000000000000000000" pitchFamily="2" charset="0"/>
                <a:ea typeface="Roboto" panose="02000000000000000000" pitchFamily="2" charset="0"/>
              </a:rPr>
              <a:t>ngineering Design Process </a:t>
            </a:r>
            <a:r>
              <a:rPr lang="en-US" sz="2000" b="1" dirty="0">
                <a:latin typeface="Roboto" panose="02000000000000000000" pitchFamily="2" charset="0"/>
                <a:ea typeface="Roboto" panose="02000000000000000000" pitchFamily="2" charset="0"/>
              </a:rPr>
              <a:t>and</a:t>
            </a:r>
            <a:r>
              <a:rPr lang="en-US" sz="2000" b="1" dirty="0">
                <a:solidFill>
                  <a:srgbClr val="E31F25"/>
                </a:solidFill>
                <a:latin typeface="Roboto" panose="02000000000000000000" pitchFamily="2" charset="0"/>
                <a:ea typeface="Roboto" panose="02000000000000000000" pitchFamily="2" charset="0"/>
              </a:rPr>
              <a:t> Core Values</a:t>
            </a:r>
            <a:endParaRPr lang="en-US" sz="2000" b="1" dirty="0">
              <a:latin typeface="Roboto" panose="02000000000000000000" pitchFamily="2" charset="0"/>
              <a:ea typeface="Roboto" panose="02000000000000000000" pitchFamily="2" charset="0"/>
            </a:endParaRPr>
          </a:p>
        </p:txBody>
      </p:sp>
      <p:pic>
        <p:nvPicPr>
          <p:cNvPr id="14" name="Picture 13" descr="A green and purple rectangular sign with black text&#10;&#10;AI-generated content may be incorrect.">
            <a:extLst>
              <a:ext uri="{FF2B5EF4-FFF2-40B4-BE49-F238E27FC236}">
                <a16:creationId xmlns:a16="http://schemas.microsoft.com/office/drawing/2014/main" id="{736AFA67-703A-4810-FB42-6C102906036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765765" y="430238"/>
            <a:ext cx="2682240" cy="2682240"/>
          </a:xfrm>
          <a:prstGeom prst="rect">
            <a:avLst/>
          </a:prstGeom>
        </p:spPr>
      </p:pic>
      <p:pic>
        <p:nvPicPr>
          <p:cNvPr id="16" name="Picture 15">
            <a:extLst>
              <a:ext uri="{FF2B5EF4-FFF2-40B4-BE49-F238E27FC236}">
                <a16:creationId xmlns:a16="http://schemas.microsoft.com/office/drawing/2014/main" id="{0DC03AF3-A323-76AF-B80C-756406DD40CF}"/>
              </a:ext>
            </a:extLst>
          </p:cNvPr>
          <p:cNvPicPr>
            <a:picLocks noChangeAspect="1"/>
          </p:cNvPicPr>
          <p:nvPr/>
        </p:nvPicPr>
        <p:blipFill>
          <a:blip r:embed="rId4"/>
          <a:stretch>
            <a:fillRect/>
          </a:stretch>
        </p:blipFill>
        <p:spPr>
          <a:xfrm rot="1085486">
            <a:off x="4052093" y="2610610"/>
            <a:ext cx="948986" cy="1003735"/>
          </a:xfrm>
          <a:prstGeom prst="rect">
            <a:avLst/>
          </a:prstGeom>
        </p:spPr>
      </p:pic>
      <p:pic>
        <p:nvPicPr>
          <p:cNvPr id="17" name="Picture 16">
            <a:extLst>
              <a:ext uri="{FF2B5EF4-FFF2-40B4-BE49-F238E27FC236}">
                <a16:creationId xmlns:a16="http://schemas.microsoft.com/office/drawing/2014/main" id="{C21A8143-BB1C-5E25-2B6A-28ECFFECAB16}"/>
              </a:ext>
            </a:extLst>
          </p:cNvPr>
          <p:cNvPicPr>
            <a:picLocks noChangeAspect="1"/>
          </p:cNvPicPr>
          <p:nvPr/>
        </p:nvPicPr>
        <p:blipFill>
          <a:blip r:embed="rId4"/>
          <a:stretch>
            <a:fillRect/>
          </a:stretch>
        </p:blipFill>
        <p:spPr>
          <a:xfrm rot="16200000">
            <a:off x="7277284" y="2688692"/>
            <a:ext cx="948986" cy="1003735"/>
          </a:xfrm>
          <a:prstGeom prst="rect">
            <a:avLst/>
          </a:prstGeom>
        </p:spPr>
      </p:pic>
      <p:pic>
        <p:nvPicPr>
          <p:cNvPr id="18" name="Picture 17">
            <a:extLst>
              <a:ext uri="{FF2B5EF4-FFF2-40B4-BE49-F238E27FC236}">
                <a16:creationId xmlns:a16="http://schemas.microsoft.com/office/drawing/2014/main" id="{0CF880C9-C148-8A3D-9812-E998024B5F53}"/>
              </a:ext>
            </a:extLst>
          </p:cNvPr>
          <p:cNvPicPr>
            <a:picLocks noChangeAspect="1"/>
          </p:cNvPicPr>
          <p:nvPr/>
        </p:nvPicPr>
        <p:blipFill>
          <a:blip r:embed="rId4"/>
          <a:stretch>
            <a:fillRect/>
          </a:stretch>
        </p:blipFill>
        <p:spPr>
          <a:xfrm rot="18785810">
            <a:off x="2582408" y="4940043"/>
            <a:ext cx="948986" cy="1003735"/>
          </a:xfrm>
          <a:prstGeom prst="rect">
            <a:avLst/>
          </a:prstGeom>
        </p:spPr>
      </p:pic>
      <p:pic>
        <p:nvPicPr>
          <p:cNvPr id="19" name="Picture 18">
            <a:extLst>
              <a:ext uri="{FF2B5EF4-FFF2-40B4-BE49-F238E27FC236}">
                <a16:creationId xmlns:a16="http://schemas.microsoft.com/office/drawing/2014/main" id="{A79AE3E7-CAE0-0FAA-B72F-08F87C8BC5D3}"/>
              </a:ext>
            </a:extLst>
          </p:cNvPr>
          <p:cNvPicPr>
            <a:picLocks noChangeAspect="1"/>
          </p:cNvPicPr>
          <p:nvPr/>
        </p:nvPicPr>
        <p:blipFill>
          <a:blip r:embed="rId4"/>
          <a:stretch>
            <a:fillRect/>
          </a:stretch>
        </p:blipFill>
        <p:spPr>
          <a:xfrm rot="18785810">
            <a:off x="8332721" y="4940042"/>
            <a:ext cx="948986" cy="1003735"/>
          </a:xfrm>
          <a:prstGeom prst="rect">
            <a:avLst/>
          </a:prstGeom>
        </p:spPr>
      </p:pic>
    </p:spTree>
    <p:extLst>
      <p:ext uri="{BB962C8B-B14F-4D97-AF65-F5344CB8AC3E}">
        <p14:creationId xmlns:p14="http://schemas.microsoft.com/office/powerpoint/2010/main" val="1084927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6E0E9-079F-123B-A470-10A345FBA04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5DB6EB-E98E-CA34-8723-DF77A6923745}"/>
              </a:ext>
            </a:extLst>
          </p:cNvPr>
          <p:cNvSpPr>
            <a:spLocks noGrp="1"/>
          </p:cNvSpPr>
          <p:nvPr>
            <p:ph type="sldNum" sz="quarter" idx="4294967295"/>
          </p:nvPr>
        </p:nvSpPr>
        <p:spPr>
          <a:xfrm>
            <a:off x="11715750" y="6559550"/>
            <a:ext cx="476250" cy="209550"/>
          </a:xfrm>
        </p:spPr>
        <p:txBody>
          <a:bodyPr/>
          <a:lstStyle/>
          <a:p>
            <a:fld id="{C53052E6-E16C-A04B-8192-1DB31D569F09}" type="slidenum">
              <a:rPr lang="en-US" smtClean="0">
                <a:latin typeface="Roboto" panose="02000000000000000000" pitchFamily="2" charset="0"/>
                <a:ea typeface="Roboto" panose="02000000000000000000" pitchFamily="2" charset="0"/>
                <a:cs typeface="Roboto" panose="02000000000000000000" pitchFamily="2" charset="0"/>
              </a:rPr>
              <a:pPr/>
              <a:t>9</a:t>
            </a:fld>
            <a:endParaRPr lang="en-US" dirty="0">
              <a:latin typeface="Roboto" panose="02000000000000000000" pitchFamily="2" charset="0"/>
              <a:ea typeface="Roboto" panose="02000000000000000000" pitchFamily="2" charset="0"/>
              <a:cs typeface="Roboto" panose="02000000000000000000" pitchFamily="2" charset="0"/>
            </a:endParaRPr>
          </a:p>
        </p:txBody>
      </p:sp>
      <p:grpSp>
        <p:nvGrpSpPr>
          <p:cNvPr id="11" name="Group 10">
            <a:extLst>
              <a:ext uri="{FF2B5EF4-FFF2-40B4-BE49-F238E27FC236}">
                <a16:creationId xmlns:a16="http://schemas.microsoft.com/office/drawing/2014/main" id="{3D0AECAD-44DC-73CA-D764-90C02A8B14D8}"/>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2FAB569B-3623-71BB-2EEA-655F46EE867C}"/>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C36AB53A-BC63-6F7B-8B87-495D39349873}"/>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Team Journey</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3" name="TextBox 2">
            <a:extLst>
              <a:ext uri="{FF2B5EF4-FFF2-40B4-BE49-F238E27FC236}">
                <a16:creationId xmlns:a16="http://schemas.microsoft.com/office/drawing/2014/main" id="{AD8B2A35-4373-5957-3C8F-E9EA4E57CCB8}"/>
              </a:ext>
            </a:extLst>
          </p:cNvPr>
          <p:cNvSpPr txBox="1"/>
          <p:nvPr/>
        </p:nvSpPr>
        <p:spPr>
          <a:xfrm>
            <a:off x="1881710" y="1104381"/>
            <a:ext cx="2038965" cy="1015663"/>
          </a:xfrm>
          <a:prstGeom prst="rect">
            <a:avLst/>
          </a:prstGeom>
          <a:noFill/>
        </p:spPr>
        <p:txBody>
          <a:bodyPr wrap="square" rtlCol="0">
            <a:spAutoFit/>
          </a:bodyPr>
          <a:lstStyle/>
          <a:p>
            <a:pPr algn="l"/>
            <a:r>
              <a:rPr lang="en-US" sz="2000" b="1" i="0" u="none" strike="noStrike" baseline="0" dirty="0">
                <a:solidFill>
                  <a:srgbClr val="E31F25"/>
                </a:solidFill>
                <a:latin typeface="Roboto" panose="02000000000000000000" pitchFamily="2" charset="0"/>
                <a:ea typeface="Roboto" panose="02000000000000000000" pitchFamily="2" charset="0"/>
              </a:rPr>
              <a:t>Create</a:t>
            </a:r>
            <a:r>
              <a:rPr lang="en-US" sz="2000" b="1" i="0" u="none" strike="noStrike" baseline="0" dirty="0">
                <a:latin typeface="Roboto" panose="02000000000000000000" pitchFamily="2" charset="0"/>
                <a:ea typeface="Roboto" panose="02000000000000000000" pitchFamily="2" charset="0"/>
              </a:rPr>
              <a:t> Your Innovation Project Solution</a:t>
            </a:r>
            <a:endParaRPr lang="en-US" sz="2000" b="1" dirty="0">
              <a:latin typeface="Roboto" panose="02000000000000000000" pitchFamily="2" charset="0"/>
              <a:ea typeface="Roboto" panose="02000000000000000000" pitchFamily="2" charset="0"/>
            </a:endParaRPr>
          </a:p>
        </p:txBody>
      </p:sp>
      <p:sp>
        <p:nvSpPr>
          <p:cNvPr id="5" name="TextBox 4">
            <a:extLst>
              <a:ext uri="{FF2B5EF4-FFF2-40B4-BE49-F238E27FC236}">
                <a16:creationId xmlns:a16="http://schemas.microsoft.com/office/drawing/2014/main" id="{D1480774-3B25-6472-1ABE-1AB8B5BDF01C}"/>
              </a:ext>
            </a:extLst>
          </p:cNvPr>
          <p:cNvSpPr txBox="1"/>
          <p:nvPr/>
        </p:nvSpPr>
        <p:spPr>
          <a:xfrm>
            <a:off x="7919649" y="1258269"/>
            <a:ext cx="1897095" cy="707886"/>
          </a:xfrm>
          <a:prstGeom prst="rect">
            <a:avLst/>
          </a:prstGeom>
          <a:noFill/>
        </p:spPr>
        <p:txBody>
          <a:bodyPr wrap="square" rtlCol="0">
            <a:spAutoFit/>
          </a:bodyPr>
          <a:lstStyle/>
          <a:p>
            <a:pPr algn="l"/>
            <a:r>
              <a:rPr lang="en-US" sz="2000" b="1" i="0" u="none" strike="noStrike" baseline="0" dirty="0">
                <a:solidFill>
                  <a:srgbClr val="E31F25"/>
                </a:solidFill>
                <a:latin typeface="Roboto" panose="02000000000000000000" pitchFamily="2" charset="0"/>
                <a:ea typeface="Roboto" panose="02000000000000000000" pitchFamily="2" charset="0"/>
              </a:rPr>
              <a:t>Create</a:t>
            </a:r>
            <a:r>
              <a:rPr lang="en-US" sz="2000" b="1" i="0" u="none" strike="noStrike" baseline="0" dirty="0">
                <a:latin typeface="Roboto" panose="02000000000000000000" pitchFamily="2" charset="0"/>
                <a:ea typeface="Roboto" panose="02000000000000000000" pitchFamily="2" charset="0"/>
              </a:rPr>
              <a:t> Your Robot Solution</a:t>
            </a:r>
            <a:endParaRPr lang="en-US" sz="2000" b="1" dirty="0">
              <a:latin typeface="Roboto" panose="02000000000000000000" pitchFamily="2" charset="0"/>
              <a:ea typeface="Roboto" panose="02000000000000000000" pitchFamily="2" charset="0"/>
            </a:endParaRPr>
          </a:p>
        </p:txBody>
      </p:sp>
      <p:sp>
        <p:nvSpPr>
          <p:cNvPr id="8" name="TextBox 7">
            <a:extLst>
              <a:ext uri="{FF2B5EF4-FFF2-40B4-BE49-F238E27FC236}">
                <a16:creationId xmlns:a16="http://schemas.microsoft.com/office/drawing/2014/main" id="{14C29B0C-294F-FFA4-1CB0-5B54DBD3B800}"/>
              </a:ext>
            </a:extLst>
          </p:cNvPr>
          <p:cNvSpPr txBox="1"/>
          <p:nvPr/>
        </p:nvSpPr>
        <p:spPr>
          <a:xfrm>
            <a:off x="3651213" y="4445567"/>
            <a:ext cx="5001569" cy="400110"/>
          </a:xfrm>
          <a:prstGeom prst="rect">
            <a:avLst/>
          </a:prstGeom>
          <a:noFill/>
        </p:spPr>
        <p:txBody>
          <a:bodyPr wrap="square" rtlCol="0">
            <a:spAutoFit/>
          </a:bodyPr>
          <a:lstStyle/>
          <a:p>
            <a:pPr algn="ctr"/>
            <a:r>
              <a:rPr lang="en-US" sz="2000" b="1" dirty="0">
                <a:solidFill>
                  <a:srgbClr val="E31F25"/>
                </a:solidFill>
                <a:latin typeface="Roboto" panose="02000000000000000000" pitchFamily="2" charset="0"/>
                <a:ea typeface="Roboto" panose="02000000000000000000" pitchFamily="2" charset="0"/>
              </a:rPr>
              <a:t>Communicate</a:t>
            </a:r>
            <a:r>
              <a:rPr lang="en-US" sz="2000" b="1" i="0" u="none" strike="noStrike" baseline="0" dirty="0">
                <a:latin typeface="Roboto" panose="02000000000000000000" pitchFamily="2" charset="0"/>
                <a:ea typeface="Roboto" panose="02000000000000000000" pitchFamily="2" charset="0"/>
              </a:rPr>
              <a:t> Your Solutions at Event</a:t>
            </a:r>
            <a:endParaRPr lang="en-US" sz="2000" b="1" dirty="0">
              <a:latin typeface="Roboto" panose="02000000000000000000" pitchFamily="2" charset="0"/>
              <a:ea typeface="Roboto" panose="02000000000000000000" pitchFamily="2" charset="0"/>
            </a:endParaRPr>
          </a:p>
        </p:txBody>
      </p:sp>
      <p:sp>
        <p:nvSpPr>
          <p:cNvPr id="9" name="TextBox 8">
            <a:extLst>
              <a:ext uri="{FF2B5EF4-FFF2-40B4-BE49-F238E27FC236}">
                <a16:creationId xmlns:a16="http://schemas.microsoft.com/office/drawing/2014/main" id="{84C3090E-EB5E-915C-4AFD-56D2A024ECF5}"/>
              </a:ext>
            </a:extLst>
          </p:cNvPr>
          <p:cNvSpPr txBox="1"/>
          <p:nvPr/>
        </p:nvSpPr>
        <p:spPr>
          <a:xfrm>
            <a:off x="5275381" y="2839837"/>
            <a:ext cx="1663008" cy="707886"/>
          </a:xfrm>
          <a:prstGeom prst="rect">
            <a:avLst/>
          </a:prstGeom>
          <a:noFill/>
        </p:spPr>
        <p:txBody>
          <a:bodyPr wrap="square" rtlCol="0">
            <a:spAutoFit/>
          </a:bodyPr>
          <a:lstStyle/>
          <a:p>
            <a:pPr algn="ctr"/>
            <a:r>
              <a:rPr lang="en-US" sz="2000" b="1" i="0" u="none" strike="noStrike" baseline="0" dirty="0">
                <a:solidFill>
                  <a:srgbClr val="E31F25"/>
                </a:solidFill>
                <a:latin typeface="Roboto" panose="02000000000000000000" pitchFamily="2" charset="0"/>
                <a:ea typeface="Roboto" panose="02000000000000000000" pitchFamily="2" charset="0"/>
              </a:rPr>
              <a:t>Iterate</a:t>
            </a:r>
            <a:r>
              <a:rPr lang="en-US" sz="2000" b="1" i="0" u="none" strike="noStrike" baseline="0" dirty="0">
                <a:latin typeface="Roboto" panose="02000000000000000000" pitchFamily="2" charset="0"/>
                <a:ea typeface="Roboto" panose="02000000000000000000" pitchFamily="2" charset="0"/>
              </a:rPr>
              <a:t> Your Solutions</a:t>
            </a:r>
            <a:endParaRPr lang="en-US" sz="2000" b="1" dirty="0">
              <a:latin typeface="Roboto" panose="02000000000000000000" pitchFamily="2" charset="0"/>
              <a:ea typeface="Roboto" panose="02000000000000000000" pitchFamily="2" charset="0"/>
            </a:endParaRPr>
          </a:p>
        </p:txBody>
      </p:sp>
      <p:sp>
        <p:nvSpPr>
          <p:cNvPr id="10" name="TextBox 9">
            <a:extLst>
              <a:ext uri="{FF2B5EF4-FFF2-40B4-BE49-F238E27FC236}">
                <a16:creationId xmlns:a16="http://schemas.microsoft.com/office/drawing/2014/main" id="{5199BD73-9973-E697-97C0-CFA1DC4C3BFA}"/>
              </a:ext>
            </a:extLst>
          </p:cNvPr>
          <p:cNvSpPr txBox="1"/>
          <p:nvPr/>
        </p:nvSpPr>
        <p:spPr>
          <a:xfrm>
            <a:off x="3755790" y="5253726"/>
            <a:ext cx="5001567" cy="400110"/>
          </a:xfrm>
          <a:prstGeom prst="rect">
            <a:avLst/>
          </a:prstGeom>
          <a:noFill/>
        </p:spPr>
        <p:txBody>
          <a:bodyPr wrap="square" rtlCol="0">
            <a:spAutoFit/>
          </a:bodyPr>
          <a:lstStyle/>
          <a:p>
            <a:pPr algn="ctr"/>
            <a:r>
              <a:rPr lang="en-US" sz="2000" b="1" i="0" u="none" strike="noStrike" baseline="0" dirty="0">
                <a:latin typeface="Roboto" panose="02000000000000000000" pitchFamily="2" charset="0"/>
                <a:ea typeface="Roboto" panose="02000000000000000000" pitchFamily="2" charset="0"/>
              </a:rPr>
              <a:t>Receive Feedback to </a:t>
            </a:r>
            <a:r>
              <a:rPr lang="en-US" sz="2000" b="1" dirty="0">
                <a:solidFill>
                  <a:srgbClr val="E31F25"/>
                </a:solidFill>
                <a:latin typeface="Roboto" panose="02000000000000000000" pitchFamily="2" charset="0"/>
                <a:ea typeface="Roboto" panose="02000000000000000000" pitchFamily="2" charset="0"/>
              </a:rPr>
              <a:t>Improve</a:t>
            </a:r>
          </a:p>
        </p:txBody>
      </p:sp>
      <p:sp>
        <p:nvSpPr>
          <p:cNvPr id="12" name="TextBox 11">
            <a:extLst>
              <a:ext uri="{FF2B5EF4-FFF2-40B4-BE49-F238E27FC236}">
                <a16:creationId xmlns:a16="http://schemas.microsoft.com/office/drawing/2014/main" id="{53C803D3-B0D9-F9FA-55A1-A568B8E3D738}"/>
              </a:ext>
            </a:extLst>
          </p:cNvPr>
          <p:cNvSpPr txBox="1"/>
          <p:nvPr/>
        </p:nvSpPr>
        <p:spPr>
          <a:xfrm>
            <a:off x="3755789" y="4845677"/>
            <a:ext cx="5001568" cy="400110"/>
          </a:xfrm>
          <a:prstGeom prst="rect">
            <a:avLst/>
          </a:prstGeom>
          <a:noFill/>
        </p:spPr>
        <p:txBody>
          <a:bodyPr wrap="square" rtlCol="0">
            <a:spAutoFit/>
          </a:bodyPr>
          <a:lstStyle/>
          <a:p>
            <a:pPr algn="ctr"/>
            <a:r>
              <a:rPr lang="en-US" sz="2000" b="1" dirty="0">
                <a:solidFill>
                  <a:srgbClr val="E31F25"/>
                </a:solidFill>
                <a:latin typeface="Roboto" panose="02000000000000000000" pitchFamily="2" charset="0"/>
                <a:ea typeface="Roboto" panose="02000000000000000000" pitchFamily="2" charset="0"/>
              </a:rPr>
              <a:t>Compete</a:t>
            </a:r>
            <a:r>
              <a:rPr lang="en-US" sz="2000" b="1" i="0" u="none" strike="noStrike" baseline="0" dirty="0">
                <a:latin typeface="Roboto" panose="02000000000000000000" pitchFamily="2" charset="0"/>
                <a:ea typeface="Roboto" panose="02000000000000000000" pitchFamily="2" charset="0"/>
              </a:rPr>
              <a:t> in Robot Game</a:t>
            </a:r>
            <a:endParaRPr lang="en-US" sz="2000" b="1" dirty="0">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9486786D-A942-C869-EDF4-23C896287087}"/>
              </a:ext>
            </a:extLst>
          </p:cNvPr>
          <p:cNvSpPr txBox="1"/>
          <p:nvPr/>
        </p:nvSpPr>
        <p:spPr>
          <a:xfrm>
            <a:off x="3866629" y="5653836"/>
            <a:ext cx="5001568" cy="400110"/>
          </a:xfrm>
          <a:prstGeom prst="rect">
            <a:avLst/>
          </a:prstGeom>
          <a:noFill/>
        </p:spPr>
        <p:txBody>
          <a:bodyPr wrap="square" rtlCol="0">
            <a:spAutoFit/>
          </a:bodyPr>
          <a:lstStyle/>
          <a:p>
            <a:pPr algn="ctr"/>
            <a:r>
              <a:rPr lang="en-US" sz="2000" b="1" dirty="0">
                <a:latin typeface="Roboto" panose="02000000000000000000" pitchFamily="2" charset="0"/>
                <a:ea typeface="Roboto" panose="02000000000000000000" pitchFamily="2" charset="0"/>
              </a:rPr>
              <a:t>Have </a:t>
            </a:r>
            <a:r>
              <a:rPr lang="en-US" sz="2000" b="1" dirty="0">
                <a:solidFill>
                  <a:srgbClr val="E31F25"/>
                </a:solidFill>
                <a:latin typeface="Roboto" panose="02000000000000000000" pitchFamily="2" charset="0"/>
                <a:ea typeface="Roboto" panose="02000000000000000000" pitchFamily="2" charset="0"/>
              </a:rPr>
              <a:t>Fun </a:t>
            </a:r>
            <a:r>
              <a:rPr lang="en-US" sz="2000" b="1" dirty="0">
                <a:latin typeface="Roboto" panose="02000000000000000000" pitchFamily="2" charset="0"/>
                <a:ea typeface="Roboto" panose="02000000000000000000" pitchFamily="2" charset="0"/>
              </a:rPr>
              <a:t>and </a:t>
            </a:r>
            <a:r>
              <a:rPr lang="en-US" sz="2000" b="1" dirty="0">
                <a:solidFill>
                  <a:srgbClr val="E31F25"/>
                </a:solidFill>
                <a:latin typeface="Roboto" panose="02000000000000000000" pitchFamily="2" charset="0"/>
                <a:ea typeface="Roboto" panose="02000000000000000000" pitchFamily="2" charset="0"/>
              </a:rPr>
              <a:t>Celebrate</a:t>
            </a:r>
          </a:p>
        </p:txBody>
      </p:sp>
      <p:pic>
        <p:nvPicPr>
          <p:cNvPr id="14" name="Picture 13">
            <a:extLst>
              <a:ext uri="{FF2B5EF4-FFF2-40B4-BE49-F238E27FC236}">
                <a16:creationId xmlns:a16="http://schemas.microsoft.com/office/drawing/2014/main" id="{4848E41A-58B2-9212-880E-392DE39AE72D}"/>
              </a:ext>
            </a:extLst>
          </p:cNvPr>
          <p:cNvPicPr>
            <a:picLocks noChangeAspect="1"/>
          </p:cNvPicPr>
          <p:nvPr/>
        </p:nvPicPr>
        <p:blipFill>
          <a:blip r:embed="rId3"/>
          <a:stretch>
            <a:fillRect/>
          </a:stretch>
        </p:blipFill>
        <p:spPr>
          <a:xfrm rot="15560076">
            <a:off x="3973150" y="2125957"/>
            <a:ext cx="948986" cy="1003735"/>
          </a:xfrm>
          <a:prstGeom prst="rect">
            <a:avLst/>
          </a:prstGeom>
        </p:spPr>
      </p:pic>
      <p:pic>
        <p:nvPicPr>
          <p:cNvPr id="15" name="Picture 14">
            <a:extLst>
              <a:ext uri="{FF2B5EF4-FFF2-40B4-BE49-F238E27FC236}">
                <a16:creationId xmlns:a16="http://schemas.microsoft.com/office/drawing/2014/main" id="{B27F8244-6A45-DF2D-AEB6-997B1AD37A2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rot="18840658">
            <a:off x="5632391" y="3445965"/>
            <a:ext cx="948986" cy="1003735"/>
          </a:xfrm>
          <a:prstGeom prst="rect">
            <a:avLst/>
          </a:prstGeom>
        </p:spPr>
      </p:pic>
      <p:pic>
        <p:nvPicPr>
          <p:cNvPr id="16" name="Picture 15">
            <a:extLst>
              <a:ext uri="{FF2B5EF4-FFF2-40B4-BE49-F238E27FC236}">
                <a16:creationId xmlns:a16="http://schemas.microsoft.com/office/drawing/2014/main" id="{23A29DA2-D5B0-2751-13E4-7E2B1A21ACEA}"/>
              </a:ext>
            </a:extLst>
          </p:cNvPr>
          <p:cNvPicPr>
            <a:picLocks noChangeAspect="1"/>
          </p:cNvPicPr>
          <p:nvPr/>
        </p:nvPicPr>
        <p:blipFill>
          <a:blip r:embed="rId3"/>
          <a:stretch>
            <a:fillRect/>
          </a:stretch>
        </p:blipFill>
        <p:spPr>
          <a:xfrm rot="196794">
            <a:off x="7191282" y="2117274"/>
            <a:ext cx="948986" cy="1003735"/>
          </a:xfrm>
          <a:prstGeom prst="rect">
            <a:avLst/>
          </a:prstGeom>
        </p:spPr>
      </p:pic>
    </p:spTree>
    <p:extLst>
      <p:ext uri="{BB962C8B-B14F-4D97-AF65-F5344CB8AC3E}">
        <p14:creationId xmlns:p14="http://schemas.microsoft.com/office/powerpoint/2010/main" val="243904524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bfdc619-4bd5-4a26-8e37-4be4446dc23a" xsi:nil="true"/>
    <SharedWithUsers xmlns="c7bc20cd-f3b5-4cb9-9099-b7d1e4c3c983">
      <UserInfo>
        <DisplayName/>
        <AccountId xsi:nil="true"/>
        <AccountType/>
      </UserInfo>
    </SharedWithUsers>
    <lcf76f155ced4ddcb4097134ff3c332f xmlns="7c8aad47-528b-43f4-b615-4953615f0d4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8A997C5561FD94D82BEA37A4242D399" ma:contentTypeVersion="20" ma:contentTypeDescription="Create a new document." ma:contentTypeScope="" ma:versionID="6bbd37f1a0e15b0760d7cb596f9286e1">
  <xsd:schema xmlns:xsd="http://www.w3.org/2001/XMLSchema" xmlns:xs="http://www.w3.org/2001/XMLSchema" xmlns:p="http://schemas.microsoft.com/office/2006/metadata/properties" xmlns:ns2="7c8aad47-528b-43f4-b615-4953615f0d4f" xmlns:ns3="c7bc20cd-f3b5-4cb9-9099-b7d1e4c3c983" xmlns:ns4="0bfdc619-4bd5-4a26-8e37-4be4446dc23a" targetNamespace="http://schemas.microsoft.com/office/2006/metadata/properties" ma:root="true" ma:fieldsID="e763d1c84ed7af51cd4478259d108db6" ns2:_="" ns3:_="" ns4:_="">
    <xsd:import namespace="7c8aad47-528b-43f4-b615-4953615f0d4f"/>
    <xsd:import namespace="c7bc20cd-f3b5-4cb9-9099-b7d1e4c3c983"/>
    <xsd:import namespace="0bfdc619-4bd5-4a26-8e37-4be4446dc23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8aad47-528b-43f4-b615-4953615f0d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13cef49-2953-4246-9b7f-e3d70b1cf0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bc20cd-f3b5-4cb9-9099-b7d1e4c3c98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fdc619-4bd5-4a26-8e37-4be4446dc23a"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c948275e-acb8-4f67-9f4b-0f18b628c537}" ma:internalName="TaxCatchAll" ma:showField="CatchAllData" ma:web="c7bc20cd-f3b5-4cb9-9099-b7d1e4c3c9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C3B65E-86F5-4F12-882B-E72674BBA31A}">
  <ds:schemaRefs>
    <ds:schemaRef ds:uri="http://purl.org/dc/terms/"/>
    <ds:schemaRef ds:uri="http://purl.org/dc/elements/1.1/"/>
    <ds:schemaRef ds:uri="http://schemas.microsoft.com/office/2006/documentManagement/types"/>
    <ds:schemaRef ds:uri="09a20863-7c96-4a57-95ca-029d1820b203"/>
    <ds:schemaRef ds:uri="http://schemas.microsoft.com/office/infopath/2007/PartnerControls"/>
    <ds:schemaRef ds:uri="http://schemas.microsoft.com/office/2006/metadata/properties"/>
    <ds:schemaRef ds:uri="http://purl.org/dc/dcmitype/"/>
    <ds:schemaRef ds:uri="http://www.w3.org/XML/1998/namespace"/>
    <ds:schemaRef ds:uri="http://schemas.openxmlformats.org/package/2006/metadata/core-properties"/>
    <ds:schemaRef ds:uri="32a440ee-ccdf-4ffb-ba5c-71e25989d2a9"/>
  </ds:schemaRefs>
</ds:datastoreItem>
</file>

<file path=customXml/itemProps2.xml><?xml version="1.0" encoding="utf-8"?>
<ds:datastoreItem xmlns:ds="http://schemas.openxmlformats.org/officeDocument/2006/customXml" ds:itemID="{24ECB62C-02C5-43B9-B3B1-AB845E5A541B}"/>
</file>

<file path=customXml/itemProps3.xml><?xml version="1.0" encoding="utf-8"?>
<ds:datastoreItem xmlns:ds="http://schemas.openxmlformats.org/officeDocument/2006/customXml" ds:itemID="{7151A670-0DF8-40A2-9C30-9AF459D7E2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3243</TotalTime>
  <Words>1091</Words>
  <Application>Microsoft Office PowerPoint</Application>
  <PresentationFormat>Widescreen</PresentationFormat>
  <Paragraphs>162</Paragraphs>
  <Slides>23</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Helvetica Neue</vt:lpstr>
      <vt:lpstr>Roboto</vt:lpstr>
      <vt:lpstr>Roboto Medium</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UNEARTHEDTM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Tammy Pankey</cp:lastModifiedBy>
  <cp:revision>92</cp:revision>
  <dcterms:created xsi:type="dcterms:W3CDTF">2020-04-21T20:33:01Z</dcterms:created>
  <dcterms:modified xsi:type="dcterms:W3CDTF">2026-05-22T16:47:52Z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0x01010008A997C5561FD94D82BEA37A4242D399</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lpwstr/>
  </property>
  <property fmtid="{D5CDD505-2E9C-101B-9397-08002B2CF9AE}" pid="9" name="MediaServiceImageTags">
    <vt:lpwstr/>
  </property>
  <property fmtid="{D5CDD505-2E9C-101B-9397-08002B2CF9AE}" pid="10" name="Order">
    <vt:r8>4541500</vt:r8>
  </property>
  <property fmtid="{D5CDD505-2E9C-101B-9397-08002B2CF9AE}" pid="11" name="_SourceUrl">
    <vt:lpwstr/>
  </property>
  <property fmtid="{D5CDD505-2E9C-101B-9397-08002B2CF9AE}" pid="12" name="_SharedFileIndex">
    <vt:lpwstr/>
  </property>
</Properties>
</file>